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25"/>
  </p:notesMasterIdLst>
  <p:sldIdLst>
    <p:sldId id="309" r:id="rId5"/>
    <p:sldId id="331" r:id="rId6"/>
    <p:sldId id="310" r:id="rId7"/>
    <p:sldId id="311" r:id="rId8"/>
    <p:sldId id="312" r:id="rId9"/>
    <p:sldId id="317" r:id="rId10"/>
    <p:sldId id="318" r:id="rId11"/>
    <p:sldId id="322" r:id="rId12"/>
    <p:sldId id="323" r:id="rId13"/>
    <p:sldId id="324" r:id="rId14"/>
    <p:sldId id="325" r:id="rId15"/>
    <p:sldId id="326" r:id="rId16"/>
    <p:sldId id="313" r:id="rId17"/>
    <p:sldId id="314" r:id="rId18"/>
    <p:sldId id="315" r:id="rId19"/>
    <p:sldId id="327" r:id="rId20"/>
    <p:sldId id="316" r:id="rId21"/>
    <p:sldId id="329" r:id="rId22"/>
    <p:sldId id="330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18CA6-0ACA-4D1A-940B-655188B4D9CA}" v="1" dt="2024-03-20T15:43:50.816"/>
    <p1510:client id="{AE6090A6-61EE-46A7-8493-86A4A1B49C91}" v="428" dt="2024-03-19T22:45:57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498" y="8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3948B-6FA8-437E-A81A-8FE5EE0DD2A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09496E-015C-499A-92BD-8B52AAAAC809}">
      <dgm:prSet/>
      <dgm:spPr/>
      <dgm:t>
        <a:bodyPr/>
        <a:lstStyle/>
        <a:p>
          <a:r>
            <a:rPr lang="en-US" dirty="0"/>
            <a:t>Re-Envision</a:t>
          </a:r>
        </a:p>
      </dgm:t>
    </dgm:pt>
    <dgm:pt modelId="{C6F1F8F8-B435-4E05-B99D-AF3F4C1B114F}" type="parTrans" cxnId="{6E061A2C-FB8F-4E37-B501-E2A23990740F}">
      <dgm:prSet/>
      <dgm:spPr/>
      <dgm:t>
        <a:bodyPr/>
        <a:lstStyle/>
        <a:p>
          <a:endParaRPr lang="en-US"/>
        </a:p>
      </dgm:t>
    </dgm:pt>
    <dgm:pt modelId="{0D3B57BE-FE48-4A25-A2CF-1F67F0B1786C}" type="sibTrans" cxnId="{6E061A2C-FB8F-4E37-B501-E2A23990740F}">
      <dgm:prSet/>
      <dgm:spPr/>
      <dgm:t>
        <a:bodyPr/>
        <a:lstStyle/>
        <a:p>
          <a:endParaRPr lang="en-US"/>
        </a:p>
      </dgm:t>
    </dgm:pt>
    <dgm:pt modelId="{01BB87EA-71C0-413A-8911-1DF41D912D3E}">
      <dgm:prSet/>
      <dgm:spPr/>
      <dgm:t>
        <a:bodyPr/>
        <a:lstStyle/>
        <a:p>
          <a:r>
            <a:rPr lang="en-US" dirty="0"/>
            <a:t>Initiate</a:t>
          </a:r>
        </a:p>
      </dgm:t>
    </dgm:pt>
    <dgm:pt modelId="{5F31DCF1-629E-485D-B548-66463C23D020}" type="parTrans" cxnId="{F312937B-B97F-44B8-9010-D5F5AC5D1C2C}">
      <dgm:prSet/>
      <dgm:spPr/>
      <dgm:t>
        <a:bodyPr/>
        <a:lstStyle/>
        <a:p>
          <a:endParaRPr lang="en-US"/>
        </a:p>
      </dgm:t>
    </dgm:pt>
    <dgm:pt modelId="{D924344F-600B-4DA1-946F-A8C89F35D8DE}" type="sibTrans" cxnId="{F312937B-B97F-44B8-9010-D5F5AC5D1C2C}">
      <dgm:prSet/>
      <dgm:spPr/>
      <dgm:t>
        <a:bodyPr/>
        <a:lstStyle/>
        <a:p>
          <a:endParaRPr lang="en-US"/>
        </a:p>
      </dgm:t>
    </dgm:pt>
    <dgm:pt modelId="{F2D1EFFE-3C97-41D3-8514-133165DF69FC}">
      <dgm:prSet/>
      <dgm:spPr/>
      <dgm:t>
        <a:bodyPr/>
        <a:lstStyle/>
        <a:p>
          <a:r>
            <a:rPr lang="en-US" dirty="0"/>
            <a:t>Solution</a:t>
          </a:r>
        </a:p>
      </dgm:t>
    </dgm:pt>
    <dgm:pt modelId="{0EDD155A-31EE-4E13-A554-9188AFC7AB52}" type="parTrans" cxnId="{4CA016B3-107C-4BDE-9F83-F66EC41B9680}">
      <dgm:prSet/>
      <dgm:spPr/>
      <dgm:t>
        <a:bodyPr/>
        <a:lstStyle/>
        <a:p>
          <a:endParaRPr lang="en-US"/>
        </a:p>
      </dgm:t>
    </dgm:pt>
    <dgm:pt modelId="{64B83996-AB51-49AD-A889-27E3FD7E0466}" type="sibTrans" cxnId="{4CA016B3-107C-4BDE-9F83-F66EC41B9680}">
      <dgm:prSet/>
      <dgm:spPr/>
      <dgm:t>
        <a:bodyPr/>
        <a:lstStyle/>
        <a:p>
          <a:endParaRPr lang="en-US"/>
        </a:p>
      </dgm:t>
    </dgm:pt>
    <dgm:pt modelId="{9BCD6359-80B2-431E-9267-D001B78D4326}">
      <dgm:prSet/>
      <dgm:spPr/>
      <dgm:t>
        <a:bodyPr/>
        <a:lstStyle/>
        <a:p>
          <a:r>
            <a:rPr lang="en-US"/>
            <a:t>Execute</a:t>
          </a:r>
        </a:p>
      </dgm:t>
    </dgm:pt>
    <dgm:pt modelId="{B3158D88-60C0-4D8A-8B05-EC4B6B5CBE3E}" type="parTrans" cxnId="{C7E4A6E1-7413-47E8-870A-1062044A985A}">
      <dgm:prSet/>
      <dgm:spPr/>
      <dgm:t>
        <a:bodyPr/>
        <a:lstStyle/>
        <a:p>
          <a:endParaRPr lang="en-US"/>
        </a:p>
      </dgm:t>
    </dgm:pt>
    <dgm:pt modelId="{D6DC9304-972E-43CF-B7E8-D098C91D0032}" type="sibTrans" cxnId="{C7E4A6E1-7413-47E8-870A-1062044A985A}">
      <dgm:prSet/>
      <dgm:spPr/>
      <dgm:t>
        <a:bodyPr/>
        <a:lstStyle/>
        <a:p>
          <a:endParaRPr lang="en-US"/>
        </a:p>
      </dgm:t>
    </dgm:pt>
    <dgm:pt modelId="{49C944CC-D861-449E-89B6-AF7E9E25B6E3}" type="pres">
      <dgm:prSet presAssocID="{81A3948B-6FA8-437E-A81A-8FE5EE0DD2A0}" presName="linear" presStyleCnt="0">
        <dgm:presLayoutVars>
          <dgm:animLvl val="lvl"/>
          <dgm:resizeHandles val="exact"/>
        </dgm:presLayoutVars>
      </dgm:prSet>
      <dgm:spPr/>
    </dgm:pt>
    <dgm:pt modelId="{86A52381-B726-4F63-B617-90286CD3AB9A}" type="pres">
      <dgm:prSet presAssocID="{6209496E-015C-499A-92BD-8B52AAAAC80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3B10AD-90B4-473B-8401-5614E1837656}" type="pres">
      <dgm:prSet presAssocID="{0D3B57BE-FE48-4A25-A2CF-1F67F0B1786C}" presName="spacer" presStyleCnt="0"/>
      <dgm:spPr/>
    </dgm:pt>
    <dgm:pt modelId="{F56D3369-7243-4A79-97D4-20C2084813DE}" type="pres">
      <dgm:prSet presAssocID="{01BB87EA-71C0-413A-8911-1DF41D912D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322976-C2B9-405E-90BA-428830077BA9}" type="pres">
      <dgm:prSet presAssocID="{D924344F-600B-4DA1-946F-A8C89F35D8DE}" presName="spacer" presStyleCnt="0"/>
      <dgm:spPr/>
    </dgm:pt>
    <dgm:pt modelId="{84698DE9-88C3-4125-B709-68098366D1CF}" type="pres">
      <dgm:prSet presAssocID="{F2D1EFFE-3C97-41D3-8514-133165DF69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8D0300-7839-442F-8900-AD0B6F5AD2E6}" type="pres">
      <dgm:prSet presAssocID="{64B83996-AB51-49AD-A889-27E3FD7E0466}" presName="spacer" presStyleCnt="0"/>
      <dgm:spPr/>
    </dgm:pt>
    <dgm:pt modelId="{A0287E44-5F8C-4958-A0AA-E6248C8ADEDC}" type="pres">
      <dgm:prSet presAssocID="{9BCD6359-80B2-431E-9267-D001B78D432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DD1821-6BDE-4640-AEC9-8C1FAE9BA614}" type="presOf" srcId="{81A3948B-6FA8-437E-A81A-8FE5EE0DD2A0}" destId="{49C944CC-D861-449E-89B6-AF7E9E25B6E3}" srcOrd="0" destOrd="0" presId="urn:microsoft.com/office/officeart/2005/8/layout/vList2"/>
    <dgm:cxn modelId="{6E061A2C-FB8F-4E37-B501-E2A23990740F}" srcId="{81A3948B-6FA8-437E-A81A-8FE5EE0DD2A0}" destId="{6209496E-015C-499A-92BD-8B52AAAAC809}" srcOrd="0" destOrd="0" parTransId="{C6F1F8F8-B435-4E05-B99D-AF3F4C1B114F}" sibTransId="{0D3B57BE-FE48-4A25-A2CF-1F67F0B1786C}"/>
    <dgm:cxn modelId="{470BB331-E681-4EF6-B9CC-5FDC80E6B15C}" type="presOf" srcId="{6209496E-015C-499A-92BD-8B52AAAAC809}" destId="{86A52381-B726-4F63-B617-90286CD3AB9A}" srcOrd="0" destOrd="0" presId="urn:microsoft.com/office/officeart/2005/8/layout/vList2"/>
    <dgm:cxn modelId="{AD81476B-5CE5-4F32-848A-CDDAD8606E2F}" type="presOf" srcId="{F2D1EFFE-3C97-41D3-8514-133165DF69FC}" destId="{84698DE9-88C3-4125-B709-68098366D1CF}" srcOrd="0" destOrd="0" presId="urn:microsoft.com/office/officeart/2005/8/layout/vList2"/>
    <dgm:cxn modelId="{F312937B-B97F-44B8-9010-D5F5AC5D1C2C}" srcId="{81A3948B-6FA8-437E-A81A-8FE5EE0DD2A0}" destId="{01BB87EA-71C0-413A-8911-1DF41D912D3E}" srcOrd="1" destOrd="0" parTransId="{5F31DCF1-629E-485D-B548-66463C23D020}" sibTransId="{D924344F-600B-4DA1-946F-A8C89F35D8DE}"/>
    <dgm:cxn modelId="{30AE3D97-DDF6-4F16-9858-B08E796DAB85}" type="presOf" srcId="{01BB87EA-71C0-413A-8911-1DF41D912D3E}" destId="{F56D3369-7243-4A79-97D4-20C2084813DE}" srcOrd="0" destOrd="0" presId="urn:microsoft.com/office/officeart/2005/8/layout/vList2"/>
    <dgm:cxn modelId="{4CA016B3-107C-4BDE-9F83-F66EC41B9680}" srcId="{81A3948B-6FA8-437E-A81A-8FE5EE0DD2A0}" destId="{F2D1EFFE-3C97-41D3-8514-133165DF69FC}" srcOrd="2" destOrd="0" parTransId="{0EDD155A-31EE-4E13-A554-9188AFC7AB52}" sibTransId="{64B83996-AB51-49AD-A889-27E3FD7E0466}"/>
    <dgm:cxn modelId="{C7E4A6E1-7413-47E8-870A-1062044A985A}" srcId="{81A3948B-6FA8-437E-A81A-8FE5EE0DD2A0}" destId="{9BCD6359-80B2-431E-9267-D001B78D4326}" srcOrd="3" destOrd="0" parTransId="{B3158D88-60C0-4D8A-8B05-EC4B6B5CBE3E}" sibTransId="{D6DC9304-972E-43CF-B7E8-D098C91D0032}"/>
    <dgm:cxn modelId="{783DA0F5-2B11-43AE-8323-F2F0B524AE50}" type="presOf" srcId="{9BCD6359-80B2-431E-9267-D001B78D4326}" destId="{A0287E44-5F8C-4958-A0AA-E6248C8ADEDC}" srcOrd="0" destOrd="0" presId="urn:microsoft.com/office/officeart/2005/8/layout/vList2"/>
    <dgm:cxn modelId="{951D8401-BF9B-4065-832D-ED1B1368D2AD}" type="presParOf" srcId="{49C944CC-D861-449E-89B6-AF7E9E25B6E3}" destId="{86A52381-B726-4F63-B617-90286CD3AB9A}" srcOrd="0" destOrd="0" presId="urn:microsoft.com/office/officeart/2005/8/layout/vList2"/>
    <dgm:cxn modelId="{E502BEB4-7F34-40E6-9992-BEA2FDD49E9C}" type="presParOf" srcId="{49C944CC-D861-449E-89B6-AF7E9E25B6E3}" destId="{BC3B10AD-90B4-473B-8401-5614E1837656}" srcOrd="1" destOrd="0" presId="urn:microsoft.com/office/officeart/2005/8/layout/vList2"/>
    <dgm:cxn modelId="{04B3F93F-8C67-4000-86C0-FFD3AAFEA880}" type="presParOf" srcId="{49C944CC-D861-449E-89B6-AF7E9E25B6E3}" destId="{F56D3369-7243-4A79-97D4-20C2084813DE}" srcOrd="2" destOrd="0" presId="urn:microsoft.com/office/officeart/2005/8/layout/vList2"/>
    <dgm:cxn modelId="{DAA83E3E-556F-4C32-8C78-E85E19407169}" type="presParOf" srcId="{49C944CC-D861-449E-89B6-AF7E9E25B6E3}" destId="{01322976-C2B9-405E-90BA-428830077BA9}" srcOrd="3" destOrd="0" presId="urn:microsoft.com/office/officeart/2005/8/layout/vList2"/>
    <dgm:cxn modelId="{AA8363EA-51BB-49D1-9ECC-C44DE8753812}" type="presParOf" srcId="{49C944CC-D861-449E-89B6-AF7E9E25B6E3}" destId="{84698DE9-88C3-4125-B709-68098366D1CF}" srcOrd="4" destOrd="0" presId="urn:microsoft.com/office/officeart/2005/8/layout/vList2"/>
    <dgm:cxn modelId="{30E19C74-6274-40A8-88D8-F8EE6F156014}" type="presParOf" srcId="{49C944CC-D861-449E-89B6-AF7E9E25B6E3}" destId="{928D0300-7839-442F-8900-AD0B6F5AD2E6}" srcOrd="5" destOrd="0" presId="urn:microsoft.com/office/officeart/2005/8/layout/vList2"/>
    <dgm:cxn modelId="{E1A3DF23-E1DC-4415-86D9-F2CB198D670F}" type="presParOf" srcId="{49C944CC-D861-449E-89B6-AF7E9E25B6E3}" destId="{A0287E44-5F8C-4958-A0AA-E6248C8ADE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95114-3880-4BDE-AA11-A6585F9905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20058D-A3A5-455E-9A61-8A9F9492F873}">
      <dgm:prSet/>
      <dgm:spPr/>
      <dgm:t>
        <a:bodyPr/>
        <a:lstStyle/>
        <a:p>
          <a:r>
            <a:rPr lang="en-US"/>
            <a:t>Organize</a:t>
          </a:r>
        </a:p>
      </dgm:t>
    </dgm:pt>
    <dgm:pt modelId="{0D81074A-F20C-4867-B608-5DABBB8321C7}" type="parTrans" cxnId="{45402222-FE54-46FD-8D62-727131B3BC93}">
      <dgm:prSet/>
      <dgm:spPr/>
      <dgm:t>
        <a:bodyPr/>
        <a:lstStyle/>
        <a:p>
          <a:endParaRPr lang="en-US"/>
        </a:p>
      </dgm:t>
    </dgm:pt>
    <dgm:pt modelId="{0ABF9B7F-6FCB-409A-8135-799941570316}" type="sibTrans" cxnId="{45402222-FE54-46FD-8D62-727131B3BC93}">
      <dgm:prSet/>
      <dgm:spPr/>
      <dgm:t>
        <a:bodyPr/>
        <a:lstStyle/>
        <a:p>
          <a:endParaRPr lang="en-US"/>
        </a:p>
      </dgm:t>
    </dgm:pt>
    <dgm:pt modelId="{102F917C-A84D-4C20-B646-FFEBD4DD7171}">
      <dgm:prSet/>
      <dgm:spPr/>
      <dgm:t>
        <a:bodyPr/>
        <a:lstStyle/>
        <a:p>
          <a:r>
            <a:rPr lang="en-US"/>
            <a:t>Get the key stakeholders together</a:t>
          </a:r>
        </a:p>
      </dgm:t>
    </dgm:pt>
    <dgm:pt modelId="{5431D35E-6DB1-4851-8F93-37E4E975000D}" type="parTrans" cxnId="{E8F433FA-2D6B-42F4-B6C6-BD6A51BAFC4F}">
      <dgm:prSet/>
      <dgm:spPr/>
      <dgm:t>
        <a:bodyPr/>
        <a:lstStyle/>
        <a:p>
          <a:endParaRPr lang="en-US"/>
        </a:p>
      </dgm:t>
    </dgm:pt>
    <dgm:pt modelId="{55371194-E189-44F0-9FA6-F862BBF16272}" type="sibTrans" cxnId="{E8F433FA-2D6B-42F4-B6C6-BD6A51BAFC4F}">
      <dgm:prSet/>
      <dgm:spPr/>
      <dgm:t>
        <a:bodyPr/>
        <a:lstStyle/>
        <a:p>
          <a:endParaRPr lang="en-US"/>
        </a:p>
      </dgm:t>
    </dgm:pt>
    <dgm:pt modelId="{F8CDE789-3C77-4550-956D-69F6D7429E07}">
      <dgm:prSet/>
      <dgm:spPr/>
      <dgm:t>
        <a:bodyPr/>
        <a:lstStyle/>
        <a:p>
          <a:r>
            <a:rPr lang="en-US"/>
            <a:t>Envision the future</a:t>
          </a:r>
        </a:p>
      </dgm:t>
    </dgm:pt>
    <dgm:pt modelId="{4D7F7191-52DB-4AA5-A45E-703F7FC306B8}" type="parTrans" cxnId="{266B8614-95AB-4D4E-9085-352AAA232F28}">
      <dgm:prSet/>
      <dgm:spPr/>
      <dgm:t>
        <a:bodyPr/>
        <a:lstStyle/>
        <a:p>
          <a:endParaRPr lang="en-US"/>
        </a:p>
      </dgm:t>
    </dgm:pt>
    <dgm:pt modelId="{58033A48-4BC0-4D29-81C5-AB9A1BF5F5FC}" type="sibTrans" cxnId="{266B8614-95AB-4D4E-9085-352AAA232F28}">
      <dgm:prSet/>
      <dgm:spPr/>
      <dgm:t>
        <a:bodyPr/>
        <a:lstStyle/>
        <a:p>
          <a:endParaRPr lang="en-US"/>
        </a:p>
      </dgm:t>
    </dgm:pt>
    <dgm:pt modelId="{802156C9-1434-460C-B2DC-3218797CB688}">
      <dgm:prSet/>
      <dgm:spPr/>
      <dgm:t>
        <a:bodyPr/>
        <a:lstStyle/>
        <a:p>
          <a:r>
            <a:rPr lang="en-US" dirty="0"/>
            <a:t>Talk about Values, Beliefs and Attitudes, Mission and Vision</a:t>
          </a:r>
        </a:p>
      </dgm:t>
    </dgm:pt>
    <dgm:pt modelId="{8C6B8C43-6D3A-468B-A81E-14452DDC01CA}" type="parTrans" cxnId="{ACFB4757-DAED-4F51-B749-BE962E0104F7}">
      <dgm:prSet/>
      <dgm:spPr/>
      <dgm:t>
        <a:bodyPr/>
        <a:lstStyle/>
        <a:p>
          <a:endParaRPr lang="en-US"/>
        </a:p>
      </dgm:t>
    </dgm:pt>
    <dgm:pt modelId="{16A938B9-1232-4516-9829-F13B2294D044}" type="sibTrans" cxnId="{ACFB4757-DAED-4F51-B749-BE962E0104F7}">
      <dgm:prSet/>
      <dgm:spPr/>
      <dgm:t>
        <a:bodyPr/>
        <a:lstStyle/>
        <a:p>
          <a:endParaRPr lang="en-US"/>
        </a:p>
      </dgm:t>
    </dgm:pt>
    <dgm:pt modelId="{F204E313-0CF2-4E78-81FD-33C1EEAB7D59}" type="pres">
      <dgm:prSet presAssocID="{4CE95114-3880-4BDE-AA11-A6585F990501}" presName="linear" presStyleCnt="0">
        <dgm:presLayoutVars>
          <dgm:animLvl val="lvl"/>
          <dgm:resizeHandles val="exact"/>
        </dgm:presLayoutVars>
      </dgm:prSet>
      <dgm:spPr/>
    </dgm:pt>
    <dgm:pt modelId="{D68B4E89-CEE9-4E18-9BB7-F3425E642221}" type="pres">
      <dgm:prSet presAssocID="{AC20058D-A3A5-455E-9A61-8A9F9492F8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6F7814-1642-4705-8702-ADBF6AC5489A}" type="pres">
      <dgm:prSet presAssocID="{0ABF9B7F-6FCB-409A-8135-799941570316}" presName="spacer" presStyleCnt="0"/>
      <dgm:spPr/>
    </dgm:pt>
    <dgm:pt modelId="{81153984-49B8-4BCC-BDFE-482BE61A469F}" type="pres">
      <dgm:prSet presAssocID="{102F917C-A84D-4C20-B646-FFEBD4DD71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54C98D-E126-4E40-85E6-F020B66CC431}" type="pres">
      <dgm:prSet presAssocID="{55371194-E189-44F0-9FA6-F862BBF16272}" presName="spacer" presStyleCnt="0"/>
      <dgm:spPr/>
    </dgm:pt>
    <dgm:pt modelId="{8A6341E7-141D-40C7-9BDE-3C059F512485}" type="pres">
      <dgm:prSet presAssocID="{F8CDE789-3C77-4550-956D-69F6D7429E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3DD1AA-1806-44E2-AE2E-DD5877D8A93B}" type="pres">
      <dgm:prSet presAssocID="{58033A48-4BC0-4D29-81C5-AB9A1BF5F5FC}" presName="spacer" presStyleCnt="0"/>
      <dgm:spPr/>
    </dgm:pt>
    <dgm:pt modelId="{FE47C0FE-9FFC-4AD6-9533-7C4CDFB3CCB4}" type="pres">
      <dgm:prSet presAssocID="{802156C9-1434-460C-B2DC-3218797CB6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6B8614-95AB-4D4E-9085-352AAA232F28}" srcId="{4CE95114-3880-4BDE-AA11-A6585F990501}" destId="{F8CDE789-3C77-4550-956D-69F6D7429E07}" srcOrd="2" destOrd="0" parTransId="{4D7F7191-52DB-4AA5-A45E-703F7FC306B8}" sibTransId="{58033A48-4BC0-4D29-81C5-AB9A1BF5F5FC}"/>
    <dgm:cxn modelId="{45402222-FE54-46FD-8D62-727131B3BC93}" srcId="{4CE95114-3880-4BDE-AA11-A6585F990501}" destId="{AC20058D-A3A5-455E-9A61-8A9F9492F873}" srcOrd="0" destOrd="0" parTransId="{0D81074A-F20C-4867-B608-5DABBB8321C7}" sibTransId="{0ABF9B7F-6FCB-409A-8135-799941570316}"/>
    <dgm:cxn modelId="{BBC1652B-5BB5-4733-8FF6-B3C2AEC19BD1}" type="presOf" srcId="{802156C9-1434-460C-B2DC-3218797CB688}" destId="{FE47C0FE-9FFC-4AD6-9533-7C4CDFB3CCB4}" srcOrd="0" destOrd="0" presId="urn:microsoft.com/office/officeart/2005/8/layout/vList2"/>
    <dgm:cxn modelId="{8BE5BD73-5AE6-47A9-9976-E84B1A89CC1A}" type="presOf" srcId="{AC20058D-A3A5-455E-9A61-8A9F9492F873}" destId="{D68B4E89-CEE9-4E18-9BB7-F3425E642221}" srcOrd="0" destOrd="0" presId="urn:microsoft.com/office/officeart/2005/8/layout/vList2"/>
    <dgm:cxn modelId="{ACFB4757-DAED-4F51-B749-BE962E0104F7}" srcId="{4CE95114-3880-4BDE-AA11-A6585F990501}" destId="{802156C9-1434-460C-B2DC-3218797CB688}" srcOrd="3" destOrd="0" parTransId="{8C6B8C43-6D3A-468B-A81E-14452DDC01CA}" sibTransId="{16A938B9-1232-4516-9829-F13B2294D044}"/>
    <dgm:cxn modelId="{8DEE117F-0C45-402C-891E-4D4A096729D7}" type="presOf" srcId="{4CE95114-3880-4BDE-AA11-A6585F990501}" destId="{F204E313-0CF2-4E78-81FD-33C1EEAB7D59}" srcOrd="0" destOrd="0" presId="urn:microsoft.com/office/officeart/2005/8/layout/vList2"/>
    <dgm:cxn modelId="{AAB49BCA-7AFE-4DB1-8FAE-D7792DCD0D90}" type="presOf" srcId="{F8CDE789-3C77-4550-956D-69F6D7429E07}" destId="{8A6341E7-141D-40C7-9BDE-3C059F512485}" srcOrd="0" destOrd="0" presId="urn:microsoft.com/office/officeart/2005/8/layout/vList2"/>
    <dgm:cxn modelId="{10CB8DDB-35B6-4BEF-B05B-F91B4713E721}" type="presOf" srcId="{102F917C-A84D-4C20-B646-FFEBD4DD7171}" destId="{81153984-49B8-4BCC-BDFE-482BE61A469F}" srcOrd="0" destOrd="0" presId="urn:microsoft.com/office/officeart/2005/8/layout/vList2"/>
    <dgm:cxn modelId="{E8F433FA-2D6B-42F4-B6C6-BD6A51BAFC4F}" srcId="{4CE95114-3880-4BDE-AA11-A6585F990501}" destId="{102F917C-A84D-4C20-B646-FFEBD4DD7171}" srcOrd="1" destOrd="0" parTransId="{5431D35E-6DB1-4851-8F93-37E4E975000D}" sibTransId="{55371194-E189-44F0-9FA6-F862BBF16272}"/>
    <dgm:cxn modelId="{0940E094-0EF9-4235-A1CF-E65AAA1D0CA8}" type="presParOf" srcId="{F204E313-0CF2-4E78-81FD-33C1EEAB7D59}" destId="{D68B4E89-CEE9-4E18-9BB7-F3425E642221}" srcOrd="0" destOrd="0" presId="urn:microsoft.com/office/officeart/2005/8/layout/vList2"/>
    <dgm:cxn modelId="{1C7BEB5A-22B8-4F9F-B187-7D5C236CAA6B}" type="presParOf" srcId="{F204E313-0CF2-4E78-81FD-33C1EEAB7D59}" destId="{D66F7814-1642-4705-8702-ADBF6AC5489A}" srcOrd="1" destOrd="0" presId="urn:microsoft.com/office/officeart/2005/8/layout/vList2"/>
    <dgm:cxn modelId="{A3BB4EE6-D583-4AA6-AFCB-B9DDEEF76A56}" type="presParOf" srcId="{F204E313-0CF2-4E78-81FD-33C1EEAB7D59}" destId="{81153984-49B8-4BCC-BDFE-482BE61A469F}" srcOrd="2" destOrd="0" presId="urn:microsoft.com/office/officeart/2005/8/layout/vList2"/>
    <dgm:cxn modelId="{3EE8147F-294B-4798-8FB0-02800B19D1E0}" type="presParOf" srcId="{F204E313-0CF2-4E78-81FD-33C1EEAB7D59}" destId="{0954C98D-E126-4E40-85E6-F020B66CC431}" srcOrd="3" destOrd="0" presId="urn:microsoft.com/office/officeart/2005/8/layout/vList2"/>
    <dgm:cxn modelId="{E96C60FE-54CC-4B47-9F73-A257892235A2}" type="presParOf" srcId="{F204E313-0CF2-4E78-81FD-33C1EEAB7D59}" destId="{8A6341E7-141D-40C7-9BDE-3C059F512485}" srcOrd="4" destOrd="0" presId="urn:microsoft.com/office/officeart/2005/8/layout/vList2"/>
    <dgm:cxn modelId="{843E75B0-A8C0-4FCE-9C5E-D73515CE7DB7}" type="presParOf" srcId="{F204E313-0CF2-4E78-81FD-33C1EEAB7D59}" destId="{6A3DD1AA-1806-44E2-AE2E-DD5877D8A93B}" srcOrd="5" destOrd="0" presId="urn:microsoft.com/office/officeart/2005/8/layout/vList2"/>
    <dgm:cxn modelId="{0B4371CF-386A-4529-8FAD-F15766E4C05E}" type="presParOf" srcId="{F204E313-0CF2-4E78-81FD-33C1EEAB7D59}" destId="{FE47C0FE-9FFC-4AD6-9533-7C4CDFB3CC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95114-3880-4BDE-AA11-A6585F9905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20058D-A3A5-455E-9A61-8A9F9492F873}">
      <dgm:prSet/>
      <dgm:spPr/>
      <dgm:t>
        <a:bodyPr/>
        <a:lstStyle/>
        <a:p>
          <a:r>
            <a:rPr lang="en-US" dirty="0"/>
            <a:t>Assess</a:t>
          </a:r>
        </a:p>
      </dgm:t>
    </dgm:pt>
    <dgm:pt modelId="{0D81074A-F20C-4867-B608-5DABBB8321C7}" type="parTrans" cxnId="{45402222-FE54-46FD-8D62-727131B3BC93}">
      <dgm:prSet/>
      <dgm:spPr/>
      <dgm:t>
        <a:bodyPr/>
        <a:lstStyle/>
        <a:p>
          <a:endParaRPr lang="en-US"/>
        </a:p>
      </dgm:t>
    </dgm:pt>
    <dgm:pt modelId="{0ABF9B7F-6FCB-409A-8135-799941570316}" type="sibTrans" cxnId="{45402222-FE54-46FD-8D62-727131B3BC93}">
      <dgm:prSet/>
      <dgm:spPr/>
      <dgm:t>
        <a:bodyPr/>
        <a:lstStyle/>
        <a:p>
          <a:endParaRPr lang="en-US"/>
        </a:p>
      </dgm:t>
    </dgm:pt>
    <dgm:pt modelId="{102F917C-A84D-4C20-B646-FFEBD4DD7171}">
      <dgm:prSet/>
      <dgm:spPr/>
      <dgm:t>
        <a:bodyPr/>
        <a:lstStyle/>
        <a:p>
          <a:r>
            <a:rPr lang="en-US" dirty="0"/>
            <a:t>Gauge – Strengths/Needs</a:t>
          </a:r>
        </a:p>
      </dgm:t>
    </dgm:pt>
    <dgm:pt modelId="{5431D35E-6DB1-4851-8F93-37E4E975000D}" type="parTrans" cxnId="{E8F433FA-2D6B-42F4-B6C6-BD6A51BAFC4F}">
      <dgm:prSet/>
      <dgm:spPr/>
      <dgm:t>
        <a:bodyPr/>
        <a:lstStyle/>
        <a:p>
          <a:endParaRPr lang="en-US"/>
        </a:p>
      </dgm:t>
    </dgm:pt>
    <dgm:pt modelId="{55371194-E189-44F0-9FA6-F862BBF16272}" type="sibTrans" cxnId="{E8F433FA-2D6B-42F4-B6C6-BD6A51BAFC4F}">
      <dgm:prSet/>
      <dgm:spPr/>
      <dgm:t>
        <a:bodyPr/>
        <a:lstStyle/>
        <a:p>
          <a:endParaRPr lang="en-US"/>
        </a:p>
      </dgm:t>
    </dgm:pt>
    <dgm:pt modelId="{F8CDE789-3C77-4550-956D-69F6D7429E07}">
      <dgm:prSet/>
      <dgm:spPr/>
      <dgm:t>
        <a:bodyPr/>
        <a:lstStyle/>
        <a:p>
          <a:r>
            <a:rPr lang="en-US" dirty="0"/>
            <a:t>Survey </a:t>
          </a:r>
        </a:p>
      </dgm:t>
    </dgm:pt>
    <dgm:pt modelId="{4D7F7191-52DB-4AA5-A45E-703F7FC306B8}" type="parTrans" cxnId="{266B8614-95AB-4D4E-9085-352AAA232F28}">
      <dgm:prSet/>
      <dgm:spPr/>
      <dgm:t>
        <a:bodyPr/>
        <a:lstStyle/>
        <a:p>
          <a:endParaRPr lang="en-US"/>
        </a:p>
      </dgm:t>
    </dgm:pt>
    <dgm:pt modelId="{58033A48-4BC0-4D29-81C5-AB9A1BF5F5FC}" type="sibTrans" cxnId="{266B8614-95AB-4D4E-9085-352AAA232F28}">
      <dgm:prSet/>
      <dgm:spPr/>
      <dgm:t>
        <a:bodyPr/>
        <a:lstStyle/>
        <a:p>
          <a:endParaRPr lang="en-US"/>
        </a:p>
      </dgm:t>
    </dgm:pt>
    <dgm:pt modelId="{802156C9-1434-460C-B2DC-3218797CB688}">
      <dgm:prSet/>
      <dgm:spPr/>
      <dgm:t>
        <a:bodyPr/>
        <a:lstStyle/>
        <a:p>
          <a:r>
            <a:rPr lang="en-US" dirty="0"/>
            <a:t>Communicate</a:t>
          </a:r>
        </a:p>
      </dgm:t>
    </dgm:pt>
    <dgm:pt modelId="{8C6B8C43-6D3A-468B-A81E-14452DDC01CA}" type="parTrans" cxnId="{ACFB4757-DAED-4F51-B749-BE962E0104F7}">
      <dgm:prSet/>
      <dgm:spPr/>
      <dgm:t>
        <a:bodyPr/>
        <a:lstStyle/>
        <a:p>
          <a:endParaRPr lang="en-US"/>
        </a:p>
      </dgm:t>
    </dgm:pt>
    <dgm:pt modelId="{16A938B9-1232-4516-9829-F13B2294D044}" type="sibTrans" cxnId="{ACFB4757-DAED-4F51-B749-BE962E0104F7}">
      <dgm:prSet/>
      <dgm:spPr/>
      <dgm:t>
        <a:bodyPr/>
        <a:lstStyle/>
        <a:p>
          <a:endParaRPr lang="en-US"/>
        </a:p>
      </dgm:t>
    </dgm:pt>
    <dgm:pt modelId="{F204E313-0CF2-4E78-81FD-33C1EEAB7D59}" type="pres">
      <dgm:prSet presAssocID="{4CE95114-3880-4BDE-AA11-A6585F990501}" presName="linear" presStyleCnt="0">
        <dgm:presLayoutVars>
          <dgm:animLvl val="lvl"/>
          <dgm:resizeHandles val="exact"/>
        </dgm:presLayoutVars>
      </dgm:prSet>
      <dgm:spPr/>
    </dgm:pt>
    <dgm:pt modelId="{D68B4E89-CEE9-4E18-9BB7-F3425E642221}" type="pres">
      <dgm:prSet presAssocID="{AC20058D-A3A5-455E-9A61-8A9F9492F8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6F7814-1642-4705-8702-ADBF6AC5489A}" type="pres">
      <dgm:prSet presAssocID="{0ABF9B7F-6FCB-409A-8135-799941570316}" presName="spacer" presStyleCnt="0"/>
      <dgm:spPr/>
    </dgm:pt>
    <dgm:pt modelId="{81153984-49B8-4BCC-BDFE-482BE61A469F}" type="pres">
      <dgm:prSet presAssocID="{102F917C-A84D-4C20-B646-FFEBD4DD71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54C98D-E126-4E40-85E6-F020B66CC431}" type="pres">
      <dgm:prSet presAssocID="{55371194-E189-44F0-9FA6-F862BBF16272}" presName="spacer" presStyleCnt="0"/>
      <dgm:spPr/>
    </dgm:pt>
    <dgm:pt modelId="{8A6341E7-141D-40C7-9BDE-3C059F512485}" type="pres">
      <dgm:prSet presAssocID="{F8CDE789-3C77-4550-956D-69F6D7429E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3DD1AA-1806-44E2-AE2E-DD5877D8A93B}" type="pres">
      <dgm:prSet presAssocID="{58033A48-4BC0-4D29-81C5-AB9A1BF5F5FC}" presName="spacer" presStyleCnt="0"/>
      <dgm:spPr/>
    </dgm:pt>
    <dgm:pt modelId="{FE47C0FE-9FFC-4AD6-9533-7C4CDFB3CCB4}" type="pres">
      <dgm:prSet presAssocID="{802156C9-1434-460C-B2DC-3218797CB6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6B8614-95AB-4D4E-9085-352AAA232F28}" srcId="{4CE95114-3880-4BDE-AA11-A6585F990501}" destId="{F8CDE789-3C77-4550-956D-69F6D7429E07}" srcOrd="2" destOrd="0" parTransId="{4D7F7191-52DB-4AA5-A45E-703F7FC306B8}" sibTransId="{58033A48-4BC0-4D29-81C5-AB9A1BF5F5FC}"/>
    <dgm:cxn modelId="{45402222-FE54-46FD-8D62-727131B3BC93}" srcId="{4CE95114-3880-4BDE-AA11-A6585F990501}" destId="{AC20058D-A3A5-455E-9A61-8A9F9492F873}" srcOrd="0" destOrd="0" parTransId="{0D81074A-F20C-4867-B608-5DABBB8321C7}" sibTransId="{0ABF9B7F-6FCB-409A-8135-799941570316}"/>
    <dgm:cxn modelId="{BBC1652B-5BB5-4733-8FF6-B3C2AEC19BD1}" type="presOf" srcId="{802156C9-1434-460C-B2DC-3218797CB688}" destId="{FE47C0FE-9FFC-4AD6-9533-7C4CDFB3CCB4}" srcOrd="0" destOrd="0" presId="urn:microsoft.com/office/officeart/2005/8/layout/vList2"/>
    <dgm:cxn modelId="{8BE5BD73-5AE6-47A9-9976-E84B1A89CC1A}" type="presOf" srcId="{AC20058D-A3A5-455E-9A61-8A9F9492F873}" destId="{D68B4E89-CEE9-4E18-9BB7-F3425E642221}" srcOrd="0" destOrd="0" presId="urn:microsoft.com/office/officeart/2005/8/layout/vList2"/>
    <dgm:cxn modelId="{ACFB4757-DAED-4F51-B749-BE962E0104F7}" srcId="{4CE95114-3880-4BDE-AA11-A6585F990501}" destId="{802156C9-1434-460C-B2DC-3218797CB688}" srcOrd="3" destOrd="0" parTransId="{8C6B8C43-6D3A-468B-A81E-14452DDC01CA}" sibTransId="{16A938B9-1232-4516-9829-F13B2294D044}"/>
    <dgm:cxn modelId="{8DEE117F-0C45-402C-891E-4D4A096729D7}" type="presOf" srcId="{4CE95114-3880-4BDE-AA11-A6585F990501}" destId="{F204E313-0CF2-4E78-81FD-33C1EEAB7D59}" srcOrd="0" destOrd="0" presId="urn:microsoft.com/office/officeart/2005/8/layout/vList2"/>
    <dgm:cxn modelId="{AAB49BCA-7AFE-4DB1-8FAE-D7792DCD0D90}" type="presOf" srcId="{F8CDE789-3C77-4550-956D-69F6D7429E07}" destId="{8A6341E7-141D-40C7-9BDE-3C059F512485}" srcOrd="0" destOrd="0" presId="urn:microsoft.com/office/officeart/2005/8/layout/vList2"/>
    <dgm:cxn modelId="{10CB8DDB-35B6-4BEF-B05B-F91B4713E721}" type="presOf" srcId="{102F917C-A84D-4C20-B646-FFEBD4DD7171}" destId="{81153984-49B8-4BCC-BDFE-482BE61A469F}" srcOrd="0" destOrd="0" presId="urn:microsoft.com/office/officeart/2005/8/layout/vList2"/>
    <dgm:cxn modelId="{E8F433FA-2D6B-42F4-B6C6-BD6A51BAFC4F}" srcId="{4CE95114-3880-4BDE-AA11-A6585F990501}" destId="{102F917C-A84D-4C20-B646-FFEBD4DD7171}" srcOrd="1" destOrd="0" parTransId="{5431D35E-6DB1-4851-8F93-37E4E975000D}" sibTransId="{55371194-E189-44F0-9FA6-F862BBF16272}"/>
    <dgm:cxn modelId="{0940E094-0EF9-4235-A1CF-E65AAA1D0CA8}" type="presParOf" srcId="{F204E313-0CF2-4E78-81FD-33C1EEAB7D59}" destId="{D68B4E89-CEE9-4E18-9BB7-F3425E642221}" srcOrd="0" destOrd="0" presId="urn:microsoft.com/office/officeart/2005/8/layout/vList2"/>
    <dgm:cxn modelId="{1C7BEB5A-22B8-4F9F-B187-7D5C236CAA6B}" type="presParOf" srcId="{F204E313-0CF2-4E78-81FD-33C1EEAB7D59}" destId="{D66F7814-1642-4705-8702-ADBF6AC5489A}" srcOrd="1" destOrd="0" presId="urn:microsoft.com/office/officeart/2005/8/layout/vList2"/>
    <dgm:cxn modelId="{A3BB4EE6-D583-4AA6-AFCB-B9DDEEF76A56}" type="presParOf" srcId="{F204E313-0CF2-4E78-81FD-33C1EEAB7D59}" destId="{81153984-49B8-4BCC-BDFE-482BE61A469F}" srcOrd="2" destOrd="0" presId="urn:microsoft.com/office/officeart/2005/8/layout/vList2"/>
    <dgm:cxn modelId="{3EE8147F-294B-4798-8FB0-02800B19D1E0}" type="presParOf" srcId="{F204E313-0CF2-4E78-81FD-33C1EEAB7D59}" destId="{0954C98D-E126-4E40-85E6-F020B66CC431}" srcOrd="3" destOrd="0" presId="urn:microsoft.com/office/officeart/2005/8/layout/vList2"/>
    <dgm:cxn modelId="{E96C60FE-54CC-4B47-9F73-A257892235A2}" type="presParOf" srcId="{F204E313-0CF2-4E78-81FD-33C1EEAB7D59}" destId="{8A6341E7-141D-40C7-9BDE-3C059F512485}" srcOrd="4" destOrd="0" presId="urn:microsoft.com/office/officeart/2005/8/layout/vList2"/>
    <dgm:cxn modelId="{843E75B0-A8C0-4FCE-9C5E-D73515CE7DB7}" type="presParOf" srcId="{F204E313-0CF2-4E78-81FD-33C1EEAB7D59}" destId="{6A3DD1AA-1806-44E2-AE2E-DD5877D8A93B}" srcOrd="5" destOrd="0" presId="urn:microsoft.com/office/officeart/2005/8/layout/vList2"/>
    <dgm:cxn modelId="{0B4371CF-386A-4529-8FAD-F15766E4C05E}" type="presParOf" srcId="{F204E313-0CF2-4E78-81FD-33C1EEAB7D59}" destId="{FE47C0FE-9FFC-4AD6-9533-7C4CDFB3CC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95114-3880-4BDE-AA11-A6585F9905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20058D-A3A5-455E-9A61-8A9F9492F873}">
      <dgm:prSet/>
      <dgm:spPr/>
      <dgm:t>
        <a:bodyPr/>
        <a:lstStyle/>
        <a:p>
          <a:r>
            <a:rPr lang="en-US" dirty="0"/>
            <a:t>Plan Strategy</a:t>
          </a:r>
        </a:p>
      </dgm:t>
    </dgm:pt>
    <dgm:pt modelId="{0D81074A-F20C-4867-B608-5DABBB8321C7}" type="parTrans" cxnId="{45402222-FE54-46FD-8D62-727131B3BC93}">
      <dgm:prSet/>
      <dgm:spPr/>
      <dgm:t>
        <a:bodyPr/>
        <a:lstStyle/>
        <a:p>
          <a:endParaRPr lang="en-US"/>
        </a:p>
      </dgm:t>
    </dgm:pt>
    <dgm:pt modelId="{0ABF9B7F-6FCB-409A-8135-799941570316}" type="sibTrans" cxnId="{45402222-FE54-46FD-8D62-727131B3BC93}">
      <dgm:prSet/>
      <dgm:spPr/>
      <dgm:t>
        <a:bodyPr/>
        <a:lstStyle/>
        <a:p>
          <a:endParaRPr lang="en-US"/>
        </a:p>
      </dgm:t>
    </dgm:pt>
    <dgm:pt modelId="{102F917C-A84D-4C20-B646-FFEBD4DD7171}">
      <dgm:prSet/>
      <dgm:spPr/>
      <dgm:t>
        <a:bodyPr/>
        <a:lstStyle/>
        <a:p>
          <a:r>
            <a:rPr lang="en-US" dirty="0"/>
            <a:t>Measure Sustainability</a:t>
          </a:r>
        </a:p>
      </dgm:t>
    </dgm:pt>
    <dgm:pt modelId="{5431D35E-6DB1-4851-8F93-37E4E975000D}" type="parTrans" cxnId="{E8F433FA-2D6B-42F4-B6C6-BD6A51BAFC4F}">
      <dgm:prSet/>
      <dgm:spPr/>
      <dgm:t>
        <a:bodyPr/>
        <a:lstStyle/>
        <a:p>
          <a:endParaRPr lang="en-US"/>
        </a:p>
      </dgm:t>
    </dgm:pt>
    <dgm:pt modelId="{55371194-E189-44F0-9FA6-F862BBF16272}" type="sibTrans" cxnId="{E8F433FA-2D6B-42F4-B6C6-BD6A51BAFC4F}">
      <dgm:prSet/>
      <dgm:spPr/>
      <dgm:t>
        <a:bodyPr/>
        <a:lstStyle/>
        <a:p>
          <a:endParaRPr lang="en-US"/>
        </a:p>
      </dgm:t>
    </dgm:pt>
    <dgm:pt modelId="{F8CDE789-3C77-4550-956D-69F6D7429E07}">
      <dgm:prSet/>
      <dgm:spPr/>
      <dgm:t>
        <a:bodyPr/>
        <a:lstStyle/>
        <a:p>
          <a:r>
            <a:rPr lang="en-US" dirty="0"/>
            <a:t>Operational Systems</a:t>
          </a:r>
        </a:p>
      </dgm:t>
    </dgm:pt>
    <dgm:pt modelId="{4D7F7191-52DB-4AA5-A45E-703F7FC306B8}" type="parTrans" cxnId="{266B8614-95AB-4D4E-9085-352AAA232F28}">
      <dgm:prSet/>
      <dgm:spPr/>
      <dgm:t>
        <a:bodyPr/>
        <a:lstStyle/>
        <a:p>
          <a:endParaRPr lang="en-US"/>
        </a:p>
      </dgm:t>
    </dgm:pt>
    <dgm:pt modelId="{58033A48-4BC0-4D29-81C5-AB9A1BF5F5FC}" type="sibTrans" cxnId="{266B8614-95AB-4D4E-9085-352AAA232F28}">
      <dgm:prSet/>
      <dgm:spPr/>
      <dgm:t>
        <a:bodyPr/>
        <a:lstStyle/>
        <a:p>
          <a:endParaRPr lang="en-US"/>
        </a:p>
      </dgm:t>
    </dgm:pt>
    <dgm:pt modelId="{802156C9-1434-460C-B2DC-3218797CB688}">
      <dgm:prSet/>
      <dgm:spPr/>
      <dgm:t>
        <a:bodyPr/>
        <a:lstStyle/>
        <a:p>
          <a:r>
            <a:rPr lang="en-US" dirty="0"/>
            <a:t>Data Needs Matrix</a:t>
          </a:r>
        </a:p>
      </dgm:t>
    </dgm:pt>
    <dgm:pt modelId="{8C6B8C43-6D3A-468B-A81E-14452DDC01CA}" type="parTrans" cxnId="{ACFB4757-DAED-4F51-B749-BE962E0104F7}">
      <dgm:prSet/>
      <dgm:spPr/>
      <dgm:t>
        <a:bodyPr/>
        <a:lstStyle/>
        <a:p>
          <a:endParaRPr lang="en-US"/>
        </a:p>
      </dgm:t>
    </dgm:pt>
    <dgm:pt modelId="{16A938B9-1232-4516-9829-F13B2294D044}" type="sibTrans" cxnId="{ACFB4757-DAED-4F51-B749-BE962E0104F7}">
      <dgm:prSet/>
      <dgm:spPr/>
      <dgm:t>
        <a:bodyPr/>
        <a:lstStyle/>
        <a:p>
          <a:endParaRPr lang="en-US"/>
        </a:p>
      </dgm:t>
    </dgm:pt>
    <dgm:pt modelId="{F204E313-0CF2-4E78-81FD-33C1EEAB7D59}" type="pres">
      <dgm:prSet presAssocID="{4CE95114-3880-4BDE-AA11-A6585F990501}" presName="linear" presStyleCnt="0">
        <dgm:presLayoutVars>
          <dgm:animLvl val="lvl"/>
          <dgm:resizeHandles val="exact"/>
        </dgm:presLayoutVars>
      </dgm:prSet>
      <dgm:spPr/>
    </dgm:pt>
    <dgm:pt modelId="{D68B4E89-CEE9-4E18-9BB7-F3425E642221}" type="pres">
      <dgm:prSet presAssocID="{AC20058D-A3A5-455E-9A61-8A9F9492F8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6F7814-1642-4705-8702-ADBF6AC5489A}" type="pres">
      <dgm:prSet presAssocID="{0ABF9B7F-6FCB-409A-8135-799941570316}" presName="spacer" presStyleCnt="0"/>
      <dgm:spPr/>
    </dgm:pt>
    <dgm:pt modelId="{81153984-49B8-4BCC-BDFE-482BE61A469F}" type="pres">
      <dgm:prSet presAssocID="{102F917C-A84D-4C20-B646-FFEBD4DD71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54C98D-E126-4E40-85E6-F020B66CC431}" type="pres">
      <dgm:prSet presAssocID="{55371194-E189-44F0-9FA6-F862BBF16272}" presName="spacer" presStyleCnt="0"/>
      <dgm:spPr/>
    </dgm:pt>
    <dgm:pt modelId="{8A6341E7-141D-40C7-9BDE-3C059F512485}" type="pres">
      <dgm:prSet presAssocID="{F8CDE789-3C77-4550-956D-69F6D7429E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3DD1AA-1806-44E2-AE2E-DD5877D8A93B}" type="pres">
      <dgm:prSet presAssocID="{58033A48-4BC0-4D29-81C5-AB9A1BF5F5FC}" presName="spacer" presStyleCnt="0"/>
      <dgm:spPr/>
    </dgm:pt>
    <dgm:pt modelId="{FE47C0FE-9FFC-4AD6-9533-7C4CDFB3CCB4}" type="pres">
      <dgm:prSet presAssocID="{802156C9-1434-460C-B2DC-3218797CB6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6B8614-95AB-4D4E-9085-352AAA232F28}" srcId="{4CE95114-3880-4BDE-AA11-A6585F990501}" destId="{F8CDE789-3C77-4550-956D-69F6D7429E07}" srcOrd="2" destOrd="0" parTransId="{4D7F7191-52DB-4AA5-A45E-703F7FC306B8}" sibTransId="{58033A48-4BC0-4D29-81C5-AB9A1BF5F5FC}"/>
    <dgm:cxn modelId="{45402222-FE54-46FD-8D62-727131B3BC93}" srcId="{4CE95114-3880-4BDE-AA11-A6585F990501}" destId="{AC20058D-A3A5-455E-9A61-8A9F9492F873}" srcOrd="0" destOrd="0" parTransId="{0D81074A-F20C-4867-B608-5DABBB8321C7}" sibTransId="{0ABF9B7F-6FCB-409A-8135-799941570316}"/>
    <dgm:cxn modelId="{BBC1652B-5BB5-4733-8FF6-B3C2AEC19BD1}" type="presOf" srcId="{802156C9-1434-460C-B2DC-3218797CB688}" destId="{FE47C0FE-9FFC-4AD6-9533-7C4CDFB3CCB4}" srcOrd="0" destOrd="0" presId="urn:microsoft.com/office/officeart/2005/8/layout/vList2"/>
    <dgm:cxn modelId="{8BE5BD73-5AE6-47A9-9976-E84B1A89CC1A}" type="presOf" srcId="{AC20058D-A3A5-455E-9A61-8A9F9492F873}" destId="{D68B4E89-CEE9-4E18-9BB7-F3425E642221}" srcOrd="0" destOrd="0" presId="urn:microsoft.com/office/officeart/2005/8/layout/vList2"/>
    <dgm:cxn modelId="{ACFB4757-DAED-4F51-B749-BE962E0104F7}" srcId="{4CE95114-3880-4BDE-AA11-A6585F990501}" destId="{802156C9-1434-460C-B2DC-3218797CB688}" srcOrd="3" destOrd="0" parTransId="{8C6B8C43-6D3A-468B-A81E-14452DDC01CA}" sibTransId="{16A938B9-1232-4516-9829-F13B2294D044}"/>
    <dgm:cxn modelId="{8DEE117F-0C45-402C-891E-4D4A096729D7}" type="presOf" srcId="{4CE95114-3880-4BDE-AA11-A6585F990501}" destId="{F204E313-0CF2-4E78-81FD-33C1EEAB7D59}" srcOrd="0" destOrd="0" presId="urn:microsoft.com/office/officeart/2005/8/layout/vList2"/>
    <dgm:cxn modelId="{AAB49BCA-7AFE-4DB1-8FAE-D7792DCD0D90}" type="presOf" srcId="{F8CDE789-3C77-4550-956D-69F6D7429E07}" destId="{8A6341E7-141D-40C7-9BDE-3C059F512485}" srcOrd="0" destOrd="0" presId="urn:microsoft.com/office/officeart/2005/8/layout/vList2"/>
    <dgm:cxn modelId="{10CB8DDB-35B6-4BEF-B05B-F91B4713E721}" type="presOf" srcId="{102F917C-A84D-4C20-B646-FFEBD4DD7171}" destId="{81153984-49B8-4BCC-BDFE-482BE61A469F}" srcOrd="0" destOrd="0" presId="urn:microsoft.com/office/officeart/2005/8/layout/vList2"/>
    <dgm:cxn modelId="{E8F433FA-2D6B-42F4-B6C6-BD6A51BAFC4F}" srcId="{4CE95114-3880-4BDE-AA11-A6585F990501}" destId="{102F917C-A84D-4C20-B646-FFEBD4DD7171}" srcOrd="1" destOrd="0" parTransId="{5431D35E-6DB1-4851-8F93-37E4E975000D}" sibTransId="{55371194-E189-44F0-9FA6-F862BBF16272}"/>
    <dgm:cxn modelId="{0940E094-0EF9-4235-A1CF-E65AAA1D0CA8}" type="presParOf" srcId="{F204E313-0CF2-4E78-81FD-33C1EEAB7D59}" destId="{D68B4E89-CEE9-4E18-9BB7-F3425E642221}" srcOrd="0" destOrd="0" presId="urn:microsoft.com/office/officeart/2005/8/layout/vList2"/>
    <dgm:cxn modelId="{1C7BEB5A-22B8-4F9F-B187-7D5C236CAA6B}" type="presParOf" srcId="{F204E313-0CF2-4E78-81FD-33C1EEAB7D59}" destId="{D66F7814-1642-4705-8702-ADBF6AC5489A}" srcOrd="1" destOrd="0" presId="urn:microsoft.com/office/officeart/2005/8/layout/vList2"/>
    <dgm:cxn modelId="{A3BB4EE6-D583-4AA6-AFCB-B9DDEEF76A56}" type="presParOf" srcId="{F204E313-0CF2-4E78-81FD-33C1EEAB7D59}" destId="{81153984-49B8-4BCC-BDFE-482BE61A469F}" srcOrd="2" destOrd="0" presId="urn:microsoft.com/office/officeart/2005/8/layout/vList2"/>
    <dgm:cxn modelId="{3EE8147F-294B-4798-8FB0-02800B19D1E0}" type="presParOf" srcId="{F204E313-0CF2-4E78-81FD-33C1EEAB7D59}" destId="{0954C98D-E126-4E40-85E6-F020B66CC431}" srcOrd="3" destOrd="0" presId="urn:microsoft.com/office/officeart/2005/8/layout/vList2"/>
    <dgm:cxn modelId="{E96C60FE-54CC-4B47-9F73-A257892235A2}" type="presParOf" srcId="{F204E313-0CF2-4E78-81FD-33C1EEAB7D59}" destId="{8A6341E7-141D-40C7-9BDE-3C059F512485}" srcOrd="4" destOrd="0" presId="urn:microsoft.com/office/officeart/2005/8/layout/vList2"/>
    <dgm:cxn modelId="{843E75B0-A8C0-4FCE-9C5E-D73515CE7DB7}" type="presParOf" srcId="{F204E313-0CF2-4E78-81FD-33C1EEAB7D59}" destId="{6A3DD1AA-1806-44E2-AE2E-DD5877D8A93B}" srcOrd="5" destOrd="0" presId="urn:microsoft.com/office/officeart/2005/8/layout/vList2"/>
    <dgm:cxn modelId="{0B4371CF-386A-4529-8FAD-F15766E4C05E}" type="presParOf" srcId="{F204E313-0CF2-4E78-81FD-33C1EEAB7D59}" destId="{FE47C0FE-9FFC-4AD6-9533-7C4CDFB3CC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95114-3880-4BDE-AA11-A6585F9905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20058D-A3A5-455E-9A61-8A9F9492F873}">
      <dgm:prSet/>
      <dgm:spPr/>
      <dgm:t>
        <a:bodyPr/>
        <a:lstStyle/>
        <a:p>
          <a:r>
            <a:rPr lang="en-US" dirty="0"/>
            <a:t>Implement Plans</a:t>
          </a:r>
        </a:p>
      </dgm:t>
    </dgm:pt>
    <dgm:pt modelId="{0D81074A-F20C-4867-B608-5DABBB8321C7}" type="parTrans" cxnId="{45402222-FE54-46FD-8D62-727131B3BC93}">
      <dgm:prSet/>
      <dgm:spPr/>
      <dgm:t>
        <a:bodyPr/>
        <a:lstStyle/>
        <a:p>
          <a:endParaRPr lang="en-US"/>
        </a:p>
      </dgm:t>
    </dgm:pt>
    <dgm:pt modelId="{0ABF9B7F-6FCB-409A-8135-799941570316}" type="sibTrans" cxnId="{45402222-FE54-46FD-8D62-727131B3BC93}">
      <dgm:prSet/>
      <dgm:spPr/>
      <dgm:t>
        <a:bodyPr/>
        <a:lstStyle/>
        <a:p>
          <a:endParaRPr lang="en-US"/>
        </a:p>
      </dgm:t>
    </dgm:pt>
    <dgm:pt modelId="{102F917C-A84D-4C20-B646-FFEBD4DD7171}">
      <dgm:prSet/>
      <dgm:spPr/>
      <dgm:t>
        <a:bodyPr/>
        <a:lstStyle/>
        <a:p>
          <a:r>
            <a:rPr lang="en-US" dirty="0"/>
            <a:t>Measure Progress</a:t>
          </a:r>
        </a:p>
      </dgm:t>
    </dgm:pt>
    <dgm:pt modelId="{5431D35E-6DB1-4851-8F93-37E4E975000D}" type="parTrans" cxnId="{E8F433FA-2D6B-42F4-B6C6-BD6A51BAFC4F}">
      <dgm:prSet/>
      <dgm:spPr/>
      <dgm:t>
        <a:bodyPr/>
        <a:lstStyle/>
        <a:p>
          <a:endParaRPr lang="en-US"/>
        </a:p>
      </dgm:t>
    </dgm:pt>
    <dgm:pt modelId="{55371194-E189-44F0-9FA6-F862BBF16272}" type="sibTrans" cxnId="{E8F433FA-2D6B-42F4-B6C6-BD6A51BAFC4F}">
      <dgm:prSet/>
      <dgm:spPr/>
      <dgm:t>
        <a:bodyPr/>
        <a:lstStyle/>
        <a:p>
          <a:endParaRPr lang="en-US"/>
        </a:p>
      </dgm:t>
    </dgm:pt>
    <dgm:pt modelId="{F8CDE789-3C77-4550-956D-69F6D7429E07}">
      <dgm:prSet/>
      <dgm:spPr/>
      <dgm:t>
        <a:bodyPr/>
        <a:lstStyle/>
        <a:p>
          <a:r>
            <a:rPr lang="en-US" dirty="0"/>
            <a:t>Make Adjustments</a:t>
          </a:r>
        </a:p>
      </dgm:t>
    </dgm:pt>
    <dgm:pt modelId="{4D7F7191-52DB-4AA5-A45E-703F7FC306B8}" type="parTrans" cxnId="{266B8614-95AB-4D4E-9085-352AAA232F28}">
      <dgm:prSet/>
      <dgm:spPr/>
      <dgm:t>
        <a:bodyPr/>
        <a:lstStyle/>
        <a:p>
          <a:endParaRPr lang="en-US"/>
        </a:p>
      </dgm:t>
    </dgm:pt>
    <dgm:pt modelId="{58033A48-4BC0-4D29-81C5-AB9A1BF5F5FC}" type="sibTrans" cxnId="{266B8614-95AB-4D4E-9085-352AAA232F28}">
      <dgm:prSet/>
      <dgm:spPr/>
      <dgm:t>
        <a:bodyPr/>
        <a:lstStyle/>
        <a:p>
          <a:endParaRPr lang="en-US"/>
        </a:p>
      </dgm:t>
    </dgm:pt>
    <dgm:pt modelId="{802156C9-1434-460C-B2DC-3218797CB688}">
      <dgm:prSet/>
      <dgm:spPr/>
      <dgm:t>
        <a:bodyPr/>
        <a:lstStyle/>
        <a:p>
          <a:r>
            <a:rPr lang="en-US" dirty="0"/>
            <a:t>Iterate-Evaluation</a:t>
          </a:r>
        </a:p>
      </dgm:t>
    </dgm:pt>
    <dgm:pt modelId="{8C6B8C43-6D3A-468B-A81E-14452DDC01CA}" type="parTrans" cxnId="{ACFB4757-DAED-4F51-B749-BE962E0104F7}">
      <dgm:prSet/>
      <dgm:spPr/>
      <dgm:t>
        <a:bodyPr/>
        <a:lstStyle/>
        <a:p>
          <a:endParaRPr lang="en-US"/>
        </a:p>
      </dgm:t>
    </dgm:pt>
    <dgm:pt modelId="{16A938B9-1232-4516-9829-F13B2294D044}" type="sibTrans" cxnId="{ACFB4757-DAED-4F51-B749-BE962E0104F7}">
      <dgm:prSet/>
      <dgm:spPr/>
      <dgm:t>
        <a:bodyPr/>
        <a:lstStyle/>
        <a:p>
          <a:endParaRPr lang="en-US"/>
        </a:p>
      </dgm:t>
    </dgm:pt>
    <dgm:pt modelId="{F204E313-0CF2-4E78-81FD-33C1EEAB7D59}" type="pres">
      <dgm:prSet presAssocID="{4CE95114-3880-4BDE-AA11-A6585F990501}" presName="linear" presStyleCnt="0">
        <dgm:presLayoutVars>
          <dgm:animLvl val="lvl"/>
          <dgm:resizeHandles val="exact"/>
        </dgm:presLayoutVars>
      </dgm:prSet>
      <dgm:spPr/>
    </dgm:pt>
    <dgm:pt modelId="{D68B4E89-CEE9-4E18-9BB7-F3425E642221}" type="pres">
      <dgm:prSet presAssocID="{AC20058D-A3A5-455E-9A61-8A9F9492F8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6F7814-1642-4705-8702-ADBF6AC5489A}" type="pres">
      <dgm:prSet presAssocID="{0ABF9B7F-6FCB-409A-8135-799941570316}" presName="spacer" presStyleCnt="0"/>
      <dgm:spPr/>
    </dgm:pt>
    <dgm:pt modelId="{81153984-49B8-4BCC-BDFE-482BE61A469F}" type="pres">
      <dgm:prSet presAssocID="{102F917C-A84D-4C20-B646-FFEBD4DD7171}" presName="parentText" presStyleLbl="node1" presStyleIdx="1" presStyleCnt="4" custLinFactNeighborX="-6584" custLinFactNeighborY="-29224">
        <dgm:presLayoutVars>
          <dgm:chMax val="0"/>
          <dgm:bulletEnabled val="1"/>
        </dgm:presLayoutVars>
      </dgm:prSet>
      <dgm:spPr/>
    </dgm:pt>
    <dgm:pt modelId="{0954C98D-E126-4E40-85E6-F020B66CC431}" type="pres">
      <dgm:prSet presAssocID="{55371194-E189-44F0-9FA6-F862BBF16272}" presName="spacer" presStyleCnt="0"/>
      <dgm:spPr/>
    </dgm:pt>
    <dgm:pt modelId="{8A6341E7-141D-40C7-9BDE-3C059F512485}" type="pres">
      <dgm:prSet presAssocID="{F8CDE789-3C77-4550-956D-69F6D7429E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3DD1AA-1806-44E2-AE2E-DD5877D8A93B}" type="pres">
      <dgm:prSet presAssocID="{58033A48-4BC0-4D29-81C5-AB9A1BF5F5FC}" presName="spacer" presStyleCnt="0"/>
      <dgm:spPr/>
    </dgm:pt>
    <dgm:pt modelId="{FE47C0FE-9FFC-4AD6-9533-7C4CDFB3CCB4}" type="pres">
      <dgm:prSet presAssocID="{802156C9-1434-460C-B2DC-3218797CB6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6B8614-95AB-4D4E-9085-352AAA232F28}" srcId="{4CE95114-3880-4BDE-AA11-A6585F990501}" destId="{F8CDE789-3C77-4550-956D-69F6D7429E07}" srcOrd="2" destOrd="0" parTransId="{4D7F7191-52DB-4AA5-A45E-703F7FC306B8}" sibTransId="{58033A48-4BC0-4D29-81C5-AB9A1BF5F5FC}"/>
    <dgm:cxn modelId="{45402222-FE54-46FD-8D62-727131B3BC93}" srcId="{4CE95114-3880-4BDE-AA11-A6585F990501}" destId="{AC20058D-A3A5-455E-9A61-8A9F9492F873}" srcOrd="0" destOrd="0" parTransId="{0D81074A-F20C-4867-B608-5DABBB8321C7}" sibTransId="{0ABF9B7F-6FCB-409A-8135-799941570316}"/>
    <dgm:cxn modelId="{BBC1652B-5BB5-4733-8FF6-B3C2AEC19BD1}" type="presOf" srcId="{802156C9-1434-460C-B2DC-3218797CB688}" destId="{FE47C0FE-9FFC-4AD6-9533-7C4CDFB3CCB4}" srcOrd="0" destOrd="0" presId="urn:microsoft.com/office/officeart/2005/8/layout/vList2"/>
    <dgm:cxn modelId="{8BE5BD73-5AE6-47A9-9976-E84B1A89CC1A}" type="presOf" srcId="{AC20058D-A3A5-455E-9A61-8A9F9492F873}" destId="{D68B4E89-CEE9-4E18-9BB7-F3425E642221}" srcOrd="0" destOrd="0" presId="urn:microsoft.com/office/officeart/2005/8/layout/vList2"/>
    <dgm:cxn modelId="{ACFB4757-DAED-4F51-B749-BE962E0104F7}" srcId="{4CE95114-3880-4BDE-AA11-A6585F990501}" destId="{802156C9-1434-460C-B2DC-3218797CB688}" srcOrd="3" destOrd="0" parTransId="{8C6B8C43-6D3A-468B-A81E-14452DDC01CA}" sibTransId="{16A938B9-1232-4516-9829-F13B2294D044}"/>
    <dgm:cxn modelId="{8DEE117F-0C45-402C-891E-4D4A096729D7}" type="presOf" srcId="{4CE95114-3880-4BDE-AA11-A6585F990501}" destId="{F204E313-0CF2-4E78-81FD-33C1EEAB7D59}" srcOrd="0" destOrd="0" presId="urn:microsoft.com/office/officeart/2005/8/layout/vList2"/>
    <dgm:cxn modelId="{AAB49BCA-7AFE-4DB1-8FAE-D7792DCD0D90}" type="presOf" srcId="{F8CDE789-3C77-4550-956D-69F6D7429E07}" destId="{8A6341E7-141D-40C7-9BDE-3C059F512485}" srcOrd="0" destOrd="0" presId="urn:microsoft.com/office/officeart/2005/8/layout/vList2"/>
    <dgm:cxn modelId="{10CB8DDB-35B6-4BEF-B05B-F91B4713E721}" type="presOf" srcId="{102F917C-A84D-4C20-B646-FFEBD4DD7171}" destId="{81153984-49B8-4BCC-BDFE-482BE61A469F}" srcOrd="0" destOrd="0" presId="urn:microsoft.com/office/officeart/2005/8/layout/vList2"/>
    <dgm:cxn modelId="{E8F433FA-2D6B-42F4-B6C6-BD6A51BAFC4F}" srcId="{4CE95114-3880-4BDE-AA11-A6585F990501}" destId="{102F917C-A84D-4C20-B646-FFEBD4DD7171}" srcOrd="1" destOrd="0" parTransId="{5431D35E-6DB1-4851-8F93-37E4E975000D}" sibTransId="{55371194-E189-44F0-9FA6-F862BBF16272}"/>
    <dgm:cxn modelId="{0940E094-0EF9-4235-A1CF-E65AAA1D0CA8}" type="presParOf" srcId="{F204E313-0CF2-4E78-81FD-33C1EEAB7D59}" destId="{D68B4E89-CEE9-4E18-9BB7-F3425E642221}" srcOrd="0" destOrd="0" presId="urn:microsoft.com/office/officeart/2005/8/layout/vList2"/>
    <dgm:cxn modelId="{1C7BEB5A-22B8-4F9F-B187-7D5C236CAA6B}" type="presParOf" srcId="{F204E313-0CF2-4E78-81FD-33C1EEAB7D59}" destId="{D66F7814-1642-4705-8702-ADBF6AC5489A}" srcOrd="1" destOrd="0" presId="urn:microsoft.com/office/officeart/2005/8/layout/vList2"/>
    <dgm:cxn modelId="{A3BB4EE6-D583-4AA6-AFCB-B9DDEEF76A56}" type="presParOf" srcId="{F204E313-0CF2-4E78-81FD-33C1EEAB7D59}" destId="{81153984-49B8-4BCC-BDFE-482BE61A469F}" srcOrd="2" destOrd="0" presId="urn:microsoft.com/office/officeart/2005/8/layout/vList2"/>
    <dgm:cxn modelId="{3EE8147F-294B-4798-8FB0-02800B19D1E0}" type="presParOf" srcId="{F204E313-0CF2-4E78-81FD-33C1EEAB7D59}" destId="{0954C98D-E126-4E40-85E6-F020B66CC431}" srcOrd="3" destOrd="0" presId="urn:microsoft.com/office/officeart/2005/8/layout/vList2"/>
    <dgm:cxn modelId="{E96C60FE-54CC-4B47-9F73-A257892235A2}" type="presParOf" srcId="{F204E313-0CF2-4E78-81FD-33C1EEAB7D59}" destId="{8A6341E7-141D-40C7-9BDE-3C059F512485}" srcOrd="4" destOrd="0" presId="urn:microsoft.com/office/officeart/2005/8/layout/vList2"/>
    <dgm:cxn modelId="{843E75B0-A8C0-4FCE-9C5E-D73515CE7DB7}" type="presParOf" srcId="{F204E313-0CF2-4E78-81FD-33C1EEAB7D59}" destId="{6A3DD1AA-1806-44E2-AE2E-DD5877D8A93B}" srcOrd="5" destOrd="0" presId="urn:microsoft.com/office/officeart/2005/8/layout/vList2"/>
    <dgm:cxn modelId="{0B4371CF-386A-4529-8FAD-F15766E4C05E}" type="presParOf" srcId="{F204E313-0CF2-4E78-81FD-33C1EEAB7D59}" destId="{FE47C0FE-9FFC-4AD6-9533-7C4CDFB3CC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F02071-183E-43DD-A750-4704363FA1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62835E-C92F-40FC-B99C-1B2EAB9AEF49}">
      <dgm:prSet/>
      <dgm:spPr/>
      <dgm:t>
        <a:bodyPr/>
        <a:lstStyle/>
        <a:p>
          <a:r>
            <a:rPr lang="en-US"/>
            <a:t>Improving the Coordinated Entry System</a:t>
          </a:r>
        </a:p>
      </dgm:t>
    </dgm:pt>
    <dgm:pt modelId="{93758D01-AFC9-43A1-BA00-9B8D9D376F15}" type="parTrans" cxnId="{259AB5CA-7F07-44A3-8B80-642A10016EDE}">
      <dgm:prSet/>
      <dgm:spPr/>
      <dgm:t>
        <a:bodyPr/>
        <a:lstStyle/>
        <a:p>
          <a:endParaRPr lang="en-US"/>
        </a:p>
      </dgm:t>
    </dgm:pt>
    <dgm:pt modelId="{F41D58B5-08E6-4CAD-8457-E89F0BC3BE4D}" type="sibTrans" cxnId="{259AB5CA-7F07-44A3-8B80-642A10016EDE}">
      <dgm:prSet/>
      <dgm:spPr/>
      <dgm:t>
        <a:bodyPr/>
        <a:lstStyle/>
        <a:p>
          <a:endParaRPr lang="en-US"/>
        </a:p>
      </dgm:t>
    </dgm:pt>
    <dgm:pt modelId="{9B378428-F1B4-435C-AD5D-EA5947D0D52A}">
      <dgm:prSet/>
      <dgm:spPr/>
      <dgm:t>
        <a:bodyPr/>
        <a:lstStyle/>
        <a:p>
          <a:r>
            <a:rPr lang="en-US"/>
            <a:t>Improving Data Collection and Reporting Analytics</a:t>
          </a:r>
        </a:p>
      </dgm:t>
    </dgm:pt>
    <dgm:pt modelId="{5F8C0B1E-877A-4D74-963C-CCA72AE9B1ED}" type="parTrans" cxnId="{7CDA7699-EB58-4776-B0D9-5B11C1AB55A7}">
      <dgm:prSet/>
      <dgm:spPr/>
      <dgm:t>
        <a:bodyPr/>
        <a:lstStyle/>
        <a:p>
          <a:endParaRPr lang="en-US"/>
        </a:p>
      </dgm:t>
    </dgm:pt>
    <dgm:pt modelId="{FF0FCAF6-7BC2-4EB2-B5F3-1DDA13E14A32}" type="sibTrans" cxnId="{7CDA7699-EB58-4776-B0D9-5B11C1AB55A7}">
      <dgm:prSet/>
      <dgm:spPr/>
      <dgm:t>
        <a:bodyPr/>
        <a:lstStyle/>
        <a:p>
          <a:endParaRPr lang="en-US"/>
        </a:p>
      </dgm:t>
    </dgm:pt>
    <dgm:pt modelId="{436D962D-CE33-4341-A821-E299D6592D56}">
      <dgm:prSet/>
      <dgm:spPr/>
      <dgm:t>
        <a:bodyPr/>
        <a:lstStyle/>
        <a:p>
          <a:r>
            <a:rPr lang="en-US"/>
            <a:t>Find Funding Opportunities for Service Providers</a:t>
          </a:r>
        </a:p>
      </dgm:t>
    </dgm:pt>
    <dgm:pt modelId="{01C1DC1D-B581-4D54-8E77-F25C895E211B}" type="parTrans" cxnId="{A30E6B81-E74E-443F-9145-2D64A52F19D6}">
      <dgm:prSet/>
      <dgm:spPr/>
      <dgm:t>
        <a:bodyPr/>
        <a:lstStyle/>
        <a:p>
          <a:endParaRPr lang="en-US"/>
        </a:p>
      </dgm:t>
    </dgm:pt>
    <dgm:pt modelId="{73B1DF9C-275A-46D7-A280-7D26D71659A6}" type="sibTrans" cxnId="{A30E6B81-E74E-443F-9145-2D64A52F19D6}">
      <dgm:prSet/>
      <dgm:spPr/>
      <dgm:t>
        <a:bodyPr/>
        <a:lstStyle/>
        <a:p>
          <a:endParaRPr lang="en-US"/>
        </a:p>
      </dgm:t>
    </dgm:pt>
    <dgm:pt modelId="{F0F9D32A-3BAC-4307-AA7B-34632C3B5E97}">
      <dgm:prSet/>
      <dgm:spPr/>
      <dgm:t>
        <a:bodyPr/>
        <a:lstStyle/>
        <a:p>
          <a:r>
            <a:rPr lang="en-US"/>
            <a:t>Partnering with Governmental Agencies to Organize Priorities around the Unhoused or those at Risk of being Unhoused</a:t>
          </a:r>
        </a:p>
      </dgm:t>
    </dgm:pt>
    <dgm:pt modelId="{88A2508B-F9D4-4485-A47A-B631EC8007B8}" type="parTrans" cxnId="{30A2034A-69F2-4787-819B-7A7B68790B1D}">
      <dgm:prSet/>
      <dgm:spPr/>
      <dgm:t>
        <a:bodyPr/>
        <a:lstStyle/>
        <a:p>
          <a:endParaRPr lang="en-US"/>
        </a:p>
      </dgm:t>
    </dgm:pt>
    <dgm:pt modelId="{218E5CD1-85A5-42D9-B547-43DDDCA0DED0}" type="sibTrans" cxnId="{30A2034A-69F2-4787-819B-7A7B68790B1D}">
      <dgm:prSet/>
      <dgm:spPr/>
      <dgm:t>
        <a:bodyPr/>
        <a:lstStyle/>
        <a:p>
          <a:endParaRPr lang="en-US"/>
        </a:p>
      </dgm:t>
    </dgm:pt>
    <dgm:pt modelId="{F1909C96-CD0A-4ADC-AA94-ADF4D6BA2604}">
      <dgm:prSet/>
      <dgm:spPr/>
      <dgm:t>
        <a:bodyPr/>
        <a:lstStyle/>
        <a:p>
          <a:r>
            <a:rPr lang="en-US"/>
            <a:t>Outreach to Community, Inform, and Reducing Stigma</a:t>
          </a:r>
        </a:p>
      </dgm:t>
    </dgm:pt>
    <dgm:pt modelId="{C1196C5E-BC1B-48B5-8416-0D0354D909C2}" type="parTrans" cxnId="{DDF875EC-86EC-46C9-8C5E-5566EC2DBFCB}">
      <dgm:prSet/>
      <dgm:spPr/>
      <dgm:t>
        <a:bodyPr/>
        <a:lstStyle/>
        <a:p>
          <a:endParaRPr lang="en-US"/>
        </a:p>
      </dgm:t>
    </dgm:pt>
    <dgm:pt modelId="{C3C25751-408E-4B03-917A-DBE895359D29}" type="sibTrans" cxnId="{DDF875EC-86EC-46C9-8C5E-5566EC2DBFCB}">
      <dgm:prSet/>
      <dgm:spPr/>
      <dgm:t>
        <a:bodyPr/>
        <a:lstStyle/>
        <a:p>
          <a:endParaRPr lang="en-US"/>
        </a:p>
      </dgm:t>
    </dgm:pt>
    <dgm:pt modelId="{3845306B-91AA-47F7-8BE5-72FF27FBB9E1}" type="pres">
      <dgm:prSet presAssocID="{ABF02071-183E-43DD-A750-4704363FA10A}" presName="root" presStyleCnt="0">
        <dgm:presLayoutVars>
          <dgm:dir/>
          <dgm:resizeHandles val="exact"/>
        </dgm:presLayoutVars>
      </dgm:prSet>
      <dgm:spPr/>
    </dgm:pt>
    <dgm:pt modelId="{CEBB98CE-99F3-4C8D-A156-7D4A179C6961}" type="pres">
      <dgm:prSet presAssocID="{8F62835E-C92F-40FC-B99C-1B2EAB9AEF49}" presName="compNode" presStyleCnt="0"/>
      <dgm:spPr/>
    </dgm:pt>
    <dgm:pt modelId="{1B6934D3-448B-4382-A576-F86A52967EEE}" type="pres">
      <dgm:prSet presAssocID="{8F62835E-C92F-40FC-B99C-1B2EAB9AEF49}" presName="bgRect" presStyleLbl="bgShp" presStyleIdx="0" presStyleCnt="5"/>
      <dgm:spPr/>
    </dgm:pt>
    <dgm:pt modelId="{7CAFBF70-ECEE-40C8-93A0-4DBF1C815EAD}" type="pres">
      <dgm:prSet presAssocID="{8F62835E-C92F-40FC-B99C-1B2EAB9AEF4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65B6A60-0AD4-4B3A-A6B4-BB370112706F}" type="pres">
      <dgm:prSet presAssocID="{8F62835E-C92F-40FC-B99C-1B2EAB9AEF49}" presName="spaceRect" presStyleCnt="0"/>
      <dgm:spPr/>
    </dgm:pt>
    <dgm:pt modelId="{6897AD5A-1FE4-4921-ABAC-45A875EAF5D7}" type="pres">
      <dgm:prSet presAssocID="{8F62835E-C92F-40FC-B99C-1B2EAB9AEF49}" presName="parTx" presStyleLbl="revTx" presStyleIdx="0" presStyleCnt="5">
        <dgm:presLayoutVars>
          <dgm:chMax val="0"/>
          <dgm:chPref val="0"/>
        </dgm:presLayoutVars>
      </dgm:prSet>
      <dgm:spPr/>
    </dgm:pt>
    <dgm:pt modelId="{AC1CB29B-86C0-47D8-80E7-C111B521905B}" type="pres">
      <dgm:prSet presAssocID="{F41D58B5-08E6-4CAD-8457-E89F0BC3BE4D}" presName="sibTrans" presStyleCnt="0"/>
      <dgm:spPr/>
    </dgm:pt>
    <dgm:pt modelId="{4021C9D9-C478-4278-8E5D-617ADF57C6CC}" type="pres">
      <dgm:prSet presAssocID="{9B378428-F1B4-435C-AD5D-EA5947D0D52A}" presName="compNode" presStyleCnt="0"/>
      <dgm:spPr/>
    </dgm:pt>
    <dgm:pt modelId="{38128D98-89B6-4C06-8515-FB25F227B24B}" type="pres">
      <dgm:prSet presAssocID="{9B378428-F1B4-435C-AD5D-EA5947D0D52A}" presName="bgRect" presStyleLbl="bgShp" presStyleIdx="1" presStyleCnt="5"/>
      <dgm:spPr/>
    </dgm:pt>
    <dgm:pt modelId="{F838EEA0-C2B1-48C6-A8F5-6274F1DAFC17}" type="pres">
      <dgm:prSet presAssocID="{9B378428-F1B4-435C-AD5D-EA5947D0D5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23D7A59-F17C-4E25-9873-872DE90B4D80}" type="pres">
      <dgm:prSet presAssocID="{9B378428-F1B4-435C-AD5D-EA5947D0D52A}" presName="spaceRect" presStyleCnt="0"/>
      <dgm:spPr/>
    </dgm:pt>
    <dgm:pt modelId="{149B30C8-4FCF-41BE-A0A6-96FD238CA4DA}" type="pres">
      <dgm:prSet presAssocID="{9B378428-F1B4-435C-AD5D-EA5947D0D52A}" presName="parTx" presStyleLbl="revTx" presStyleIdx="1" presStyleCnt="5">
        <dgm:presLayoutVars>
          <dgm:chMax val="0"/>
          <dgm:chPref val="0"/>
        </dgm:presLayoutVars>
      </dgm:prSet>
      <dgm:spPr/>
    </dgm:pt>
    <dgm:pt modelId="{A72F9FA2-6CE9-4CFE-BEF9-C0DB00C74D2F}" type="pres">
      <dgm:prSet presAssocID="{FF0FCAF6-7BC2-4EB2-B5F3-1DDA13E14A32}" presName="sibTrans" presStyleCnt="0"/>
      <dgm:spPr/>
    </dgm:pt>
    <dgm:pt modelId="{B1232DDC-B7DA-433A-9277-001EB539B81A}" type="pres">
      <dgm:prSet presAssocID="{436D962D-CE33-4341-A821-E299D6592D56}" presName="compNode" presStyleCnt="0"/>
      <dgm:spPr/>
    </dgm:pt>
    <dgm:pt modelId="{6188A87D-16AF-41C9-A7A4-CDEA9A52EC00}" type="pres">
      <dgm:prSet presAssocID="{436D962D-CE33-4341-A821-E299D6592D56}" presName="bgRect" presStyleLbl="bgShp" presStyleIdx="2" presStyleCnt="5"/>
      <dgm:spPr/>
    </dgm:pt>
    <dgm:pt modelId="{46E5FF96-13F9-4ADC-8465-AC5E4CE9E67D}" type="pres">
      <dgm:prSet presAssocID="{436D962D-CE33-4341-A821-E299D6592D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F1246C1-E0EF-454B-9566-085A28A3BD8F}" type="pres">
      <dgm:prSet presAssocID="{436D962D-CE33-4341-A821-E299D6592D56}" presName="spaceRect" presStyleCnt="0"/>
      <dgm:spPr/>
    </dgm:pt>
    <dgm:pt modelId="{EEE7BDAF-AA3D-4B8B-A190-7221DA77851B}" type="pres">
      <dgm:prSet presAssocID="{436D962D-CE33-4341-A821-E299D6592D56}" presName="parTx" presStyleLbl="revTx" presStyleIdx="2" presStyleCnt="5">
        <dgm:presLayoutVars>
          <dgm:chMax val="0"/>
          <dgm:chPref val="0"/>
        </dgm:presLayoutVars>
      </dgm:prSet>
      <dgm:spPr/>
    </dgm:pt>
    <dgm:pt modelId="{C474EA95-B62C-417C-B6B5-6E336C120D9C}" type="pres">
      <dgm:prSet presAssocID="{73B1DF9C-275A-46D7-A280-7D26D71659A6}" presName="sibTrans" presStyleCnt="0"/>
      <dgm:spPr/>
    </dgm:pt>
    <dgm:pt modelId="{B1E77115-7859-4444-A807-6CD13ECADC14}" type="pres">
      <dgm:prSet presAssocID="{F0F9D32A-3BAC-4307-AA7B-34632C3B5E97}" presName="compNode" presStyleCnt="0"/>
      <dgm:spPr/>
    </dgm:pt>
    <dgm:pt modelId="{CF90572D-DCB1-45B0-AAC4-2474939B2825}" type="pres">
      <dgm:prSet presAssocID="{F0F9D32A-3BAC-4307-AA7B-34632C3B5E97}" presName="bgRect" presStyleLbl="bgShp" presStyleIdx="3" presStyleCnt="5"/>
      <dgm:spPr/>
    </dgm:pt>
    <dgm:pt modelId="{54877A3C-4489-4FE7-9A7F-D018895757DF}" type="pres">
      <dgm:prSet presAssocID="{F0F9D32A-3BAC-4307-AA7B-34632C3B5E9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A0FB4E8-E034-4DBE-A2E1-262DC6DF561A}" type="pres">
      <dgm:prSet presAssocID="{F0F9D32A-3BAC-4307-AA7B-34632C3B5E97}" presName="spaceRect" presStyleCnt="0"/>
      <dgm:spPr/>
    </dgm:pt>
    <dgm:pt modelId="{21F7682A-2FDE-4D01-8FAA-496157F5AFBB}" type="pres">
      <dgm:prSet presAssocID="{F0F9D32A-3BAC-4307-AA7B-34632C3B5E97}" presName="parTx" presStyleLbl="revTx" presStyleIdx="3" presStyleCnt="5">
        <dgm:presLayoutVars>
          <dgm:chMax val="0"/>
          <dgm:chPref val="0"/>
        </dgm:presLayoutVars>
      </dgm:prSet>
      <dgm:spPr/>
    </dgm:pt>
    <dgm:pt modelId="{7A64738D-C31A-40B0-9317-C86F67A34F26}" type="pres">
      <dgm:prSet presAssocID="{218E5CD1-85A5-42D9-B547-43DDDCA0DED0}" presName="sibTrans" presStyleCnt="0"/>
      <dgm:spPr/>
    </dgm:pt>
    <dgm:pt modelId="{F6D5B129-7169-42DE-8A4F-E5A2BEBEC14D}" type="pres">
      <dgm:prSet presAssocID="{F1909C96-CD0A-4ADC-AA94-ADF4D6BA2604}" presName="compNode" presStyleCnt="0"/>
      <dgm:spPr/>
    </dgm:pt>
    <dgm:pt modelId="{86F2FA9E-B019-4C3E-BDA6-8C26905A3D52}" type="pres">
      <dgm:prSet presAssocID="{F1909C96-CD0A-4ADC-AA94-ADF4D6BA2604}" presName="bgRect" presStyleLbl="bgShp" presStyleIdx="4" presStyleCnt="5"/>
      <dgm:spPr/>
    </dgm:pt>
    <dgm:pt modelId="{CEA2A3AA-0D47-40F2-BF9A-EE932C3594DC}" type="pres">
      <dgm:prSet presAssocID="{F1909C96-CD0A-4ADC-AA94-ADF4D6BA260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E59D8CB-68EA-425B-8689-7CB9D71A2E5E}" type="pres">
      <dgm:prSet presAssocID="{F1909C96-CD0A-4ADC-AA94-ADF4D6BA2604}" presName="spaceRect" presStyleCnt="0"/>
      <dgm:spPr/>
    </dgm:pt>
    <dgm:pt modelId="{A017BE7A-2F0B-46F6-B394-590CEACCC3DA}" type="pres">
      <dgm:prSet presAssocID="{F1909C96-CD0A-4ADC-AA94-ADF4D6BA260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4B51109-029B-4B7F-A3B4-107544A23CB1}" type="presOf" srcId="{F1909C96-CD0A-4ADC-AA94-ADF4D6BA2604}" destId="{A017BE7A-2F0B-46F6-B394-590CEACCC3DA}" srcOrd="0" destOrd="0" presId="urn:microsoft.com/office/officeart/2018/2/layout/IconVerticalSolidList"/>
    <dgm:cxn modelId="{DD171C21-EA9E-44DC-9756-153733524003}" type="presOf" srcId="{F0F9D32A-3BAC-4307-AA7B-34632C3B5E97}" destId="{21F7682A-2FDE-4D01-8FAA-496157F5AFBB}" srcOrd="0" destOrd="0" presId="urn:microsoft.com/office/officeart/2018/2/layout/IconVerticalSolidList"/>
    <dgm:cxn modelId="{40AD7339-824F-4DA8-BA1A-40176EF43E80}" type="presOf" srcId="{9B378428-F1B4-435C-AD5D-EA5947D0D52A}" destId="{149B30C8-4FCF-41BE-A0A6-96FD238CA4DA}" srcOrd="0" destOrd="0" presId="urn:microsoft.com/office/officeart/2018/2/layout/IconVerticalSolidList"/>
    <dgm:cxn modelId="{1FFBE05B-C527-4994-A622-C3B144526114}" type="presOf" srcId="{436D962D-CE33-4341-A821-E299D6592D56}" destId="{EEE7BDAF-AA3D-4B8B-A190-7221DA77851B}" srcOrd="0" destOrd="0" presId="urn:microsoft.com/office/officeart/2018/2/layout/IconVerticalSolidList"/>
    <dgm:cxn modelId="{30A2034A-69F2-4787-819B-7A7B68790B1D}" srcId="{ABF02071-183E-43DD-A750-4704363FA10A}" destId="{F0F9D32A-3BAC-4307-AA7B-34632C3B5E97}" srcOrd="3" destOrd="0" parTransId="{88A2508B-F9D4-4485-A47A-B631EC8007B8}" sibTransId="{218E5CD1-85A5-42D9-B547-43DDDCA0DED0}"/>
    <dgm:cxn modelId="{A30E6B81-E74E-443F-9145-2D64A52F19D6}" srcId="{ABF02071-183E-43DD-A750-4704363FA10A}" destId="{436D962D-CE33-4341-A821-E299D6592D56}" srcOrd="2" destOrd="0" parTransId="{01C1DC1D-B581-4D54-8E77-F25C895E211B}" sibTransId="{73B1DF9C-275A-46D7-A280-7D26D71659A6}"/>
    <dgm:cxn modelId="{7CDA7699-EB58-4776-B0D9-5B11C1AB55A7}" srcId="{ABF02071-183E-43DD-A750-4704363FA10A}" destId="{9B378428-F1B4-435C-AD5D-EA5947D0D52A}" srcOrd="1" destOrd="0" parTransId="{5F8C0B1E-877A-4D74-963C-CCA72AE9B1ED}" sibTransId="{FF0FCAF6-7BC2-4EB2-B5F3-1DDA13E14A32}"/>
    <dgm:cxn modelId="{5B7A22BA-A0B7-44F2-A658-66DFD407E145}" type="presOf" srcId="{ABF02071-183E-43DD-A750-4704363FA10A}" destId="{3845306B-91AA-47F7-8BE5-72FF27FBB9E1}" srcOrd="0" destOrd="0" presId="urn:microsoft.com/office/officeart/2018/2/layout/IconVerticalSolidList"/>
    <dgm:cxn modelId="{259AB5CA-7F07-44A3-8B80-642A10016EDE}" srcId="{ABF02071-183E-43DD-A750-4704363FA10A}" destId="{8F62835E-C92F-40FC-B99C-1B2EAB9AEF49}" srcOrd="0" destOrd="0" parTransId="{93758D01-AFC9-43A1-BA00-9B8D9D376F15}" sibTransId="{F41D58B5-08E6-4CAD-8457-E89F0BC3BE4D}"/>
    <dgm:cxn modelId="{DDF875EC-86EC-46C9-8C5E-5566EC2DBFCB}" srcId="{ABF02071-183E-43DD-A750-4704363FA10A}" destId="{F1909C96-CD0A-4ADC-AA94-ADF4D6BA2604}" srcOrd="4" destOrd="0" parTransId="{C1196C5E-BC1B-48B5-8416-0D0354D909C2}" sibTransId="{C3C25751-408E-4B03-917A-DBE895359D29}"/>
    <dgm:cxn modelId="{38CAE2F1-A4EC-45CD-9C24-22809452ACA2}" type="presOf" srcId="{8F62835E-C92F-40FC-B99C-1B2EAB9AEF49}" destId="{6897AD5A-1FE4-4921-ABAC-45A875EAF5D7}" srcOrd="0" destOrd="0" presId="urn:microsoft.com/office/officeart/2018/2/layout/IconVerticalSolidList"/>
    <dgm:cxn modelId="{892CD8B9-903D-48C8-96F8-91BB6B117AA4}" type="presParOf" srcId="{3845306B-91AA-47F7-8BE5-72FF27FBB9E1}" destId="{CEBB98CE-99F3-4C8D-A156-7D4A179C6961}" srcOrd="0" destOrd="0" presId="urn:microsoft.com/office/officeart/2018/2/layout/IconVerticalSolidList"/>
    <dgm:cxn modelId="{F3EFB3D3-E44B-4617-9E65-6A1D07D7C2B7}" type="presParOf" srcId="{CEBB98CE-99F3-4C8D-A156-7D4A179C6961}" destId="{1B6934D3-448B-4382-A576-F86A52967EEE}" srcOrd="0" destOrd="0" presId="urn:microsoft.com/office/officeart/2018/2/layout/IconVerticalSolidList"/>
    <dgm:cxn modelId="{0A85A5E3-7A17-4F46-B038-51C21C0E2313}" type="presParOf" srcId="{CEBB98CE-99F3-4C8D-A156-7D4A179C6961}" destId="{7CAFBF70-ECEE-40C8-93A0-4DBF1C815EAD}" srcOrd="1" destOrd="0" presId="urn:microsoft.com/office/officeart/2018/2/layout/IconVerticalSolidList"/>
    <dgm:cxn modelId="{EF52562D-17DB-4028-9268-09B7CBA97F90}" type="presParOf" srcId="{CEBB98CE-99F3-4C8D-A156-7D4A179C6961}" destId="{365B6A60-0AD4-4B3A-A6B4-BB370112706F}" srcOrd="2" destOrd="0" presId="urn:microsoft.com/office/officeart/2018/2/layout/IconVerticalSolidList"/>
    <dgm:cxn modelId="{CF4A5775-45A3-4D92-BFA2-BF57FAEDCA14}" type="presParOf" srcId="{CEBB98CE-99F3-4C8D-A156-7D4A179C6961}" destId="{6897AD5A-1FE4-4921-ABAC-45A875EAF5D7}" srcOrd="3" destOrd="0" presId="urn:microsoft.com/office/officeart/2018/2/layout/IconVerticalSolidList"/>
    <dgm:cxn modelId="{4EAF4EAA-AEB5-4EE1-8F0C-03C25DF77C32}" type="presParOf" srcId="{3845306B-91AA-47F7-8BE5-72FF27FBB9E1}" destId="{AC1CB29B-86C0-47D8-80E7-C111B521905B}" srcOrd="1" destOrd="0" presId="urn:microsoft.com/office/officeart/2018/2/layout/IconVerticalSolidList"/>
    <dgm:cxn modelId="{68A5FF96-D623-46DC-B59D-8699595FDF0C}" type="presParOf" srcId="{3845306B-91AA-47F7-8BE5-72FF27FBB9E1}" destId="{4021C9D9-C478-4278-8E5D-617ADF57C6CC}" srcOrd="2" destOrd="0" presId="urn:microsoft.com/office/officeart/2018/2/layout/IconVerticalSolidList"/>
    <dgm:cxn modelId="{087BBCC0-4658-4A4F-8305-51DE5C13D329}" type="presParOf" srcId="{4021C9D9-C478-4278-8E5D-617ADF57C6CC}" destId="{38128D98-89B6-4C06-8515-FB25F227B24B}" srcOrd="0" destOrd="0" presId="urn:microsoft.com/office/officeart/2018/2/layout/IconVerticalSolidList"/>
    <dgm:cxn modelId="{98CE3F20-00C6-487F-B9E8-739E19E7407C}" type="presParOf" srcId="{4021C9D9-C478-4278-8E5D-617ADF57C6CC}" destId="{F838EEA0-C2B1-48C6-A8F5-6274F1DAFC17}" srcOrd="1" destOrd="0" presId="urn:microsoft.com/office/officeart/2018/2/layout/IconVerticalSolidList"/>
    <dgm:cxn modelId="{824437E0-26E7-4AF5-AF86-7094179ECF84}" type="presParOf" srcId="{4021C9D9-C478-4278-8E5D-617ADF57C6CC}" destId="{823D7A59-F17C-4E25-9873-872DE90B4D80}" srcOrd="2" destOrd="0" presId="urn:microsoft.com/office/officeart/2018/2/layout/IconVerticalSolidList"/>
    <dgm:cxn modelId="{4A6ACC1C-0055-4190-9B75-D02E4093739A}" type="presParOf" srcId="{4021C9D9-C478-4278-8E5D-617ADF57C6CC}" destId="{149B30C8-4FCF-41BE-A0A6-96FD238CA4DA}" srcOrd="3" destOrd="0" presId="urn:microsoft.com/office/officeart/2018/2/layout/IconVerticalSolidList"/>
    <dgm:cxn modelId="{864D6BD4-22F3-4BDA-96AD-AC1926C7A97F}" type="presParOf" srcId="{3845306B-91AA-47F7-8BE5-72FF27FBB9E1}" destId="{A72F9FA2-6CE9-4CFE-BEF9-C0DB00C74D2F}" srcOrd="3" destOrd="0" presId="urn:microsoft.com/office/officeart/2018/2/layout/IconVerticalSolidList"/>
    <dgm:cxn modelId="{34F4F5CE-D406-4A1B-BA93-91A63AB4ABC5}" type="presParOf" srcId="{3845306B-91AA-47F7-8BE5-72FF27FBB9E1}" destId="{B1232DDC-B7DA-433A-9277-001EB539B81A}" srcOrd="4" destOrd="0" presId="urn:microsoft.com/office/officeart/2018/2/layout/IconVerticalSolidList"/>
    <dgm:cxn modelId="{739B3947-B8C7-40E9-B24E-589BB0F2155A}" type="presParOf" srcId="{B1232DDC-B7DA-433A-9277-001EB539B81A}" destId="{6188A87D-16AF-41C9-A7A4-CDEA9A52EC00}" srcOrd="0" destOrd="0" presId="urn:microsoft.com/office/officeart/2018/2/layout/IconVerticalSolidList"/>
    <dgm:cxn modelId="{85DFE606-462D-49C4-8F70-6D15409EE9C5}" type="presParOf" srcId="{B1232DDC-B7DA-433A-9277-001EB539B81A}" destId="{46E5FF96-13F9-4ADC-8465-AC5E4CE9E67D}" srcOrd="1" destOrd="0" presId="urn:microsoft.com/office/officeart/2018/2/layout/IconVerticalSolidList"/>
    <dgm:cxn modelId="{C54D4003-96CF-43B4-B9EE-05D9EAF72E06}" type="presParOf" srcId="{B1232DDC-B7DA-433A-9277-001EB539B81A}" destId="{EF1246C1-E0EF-454B-9566-085A28A3BD8F}" srcOrd="2" destOrd="0" presId="urn:microsoft.com/office/officeart/2018/2/layout/IconVerticalSolidList"/>
    <dgm:cxn modelId="{0181730B-D98D-425C-9259-65C2455A766B}" type="presParOf" srcId="{B1232DDC-B7DA-433A-9277-001EB539B81A}" destId="{EEE7BDAF-AA3D-4B8B-A190-7221DA77851B}" srcOrd="3" destOrd="0" presId="urn:microsoft.com/office/officeart/2018/2/layout/IconVerticalSolidList"/>
    <dgm:cxn modelId="{3A3F55D7-91ED-4078-BFDC-FCB89BCF154E}" type="presParOf" srcId="{3845306B-91AA-47F7-8BE5-72FF27FBB9E1}" destId="{C474EA95-B62C-417C-B6B5-6E336C120D9C}" srcOrd="5" destOrd="0" presId="urn:microsoft.com/office/officeart/2018/2/layout/IconVerticalSolidList"/>
    <dgm:cxn modelId="{E838B151-FCFA-46D4-AEA4-A89C6902B968}" type="presParOf" srcId="{3845306B-91AA-47F7-8BE5-72FF27FBB9E1}" destId="{B1E77115-7859-4444-A807-6CD13ECADC14}" srcOrd="6" destOrd="0" presId="urn:microsoft.com/office/officeart/2018/2/layout/IconVerticalSolidList"/>
    <dgm:cxn modelId="{B2B90829-B73A-4A8C-95BA-92318DA3C61B}" type="presParOf" srcId="{B1E77115-7859-4444-A807-6CD13ECADC14}" destId="{CF90572D-DCB1-45B0-AAC4-2474939B2825}" srcOrd="0" destOrd="0" presId="urn:microsoft.com/office/officeart/2018/2/layout/IconVerticalSolidList"/>
    <dgm:cxn modelId="{04F5AF85-1B5E-46DC-B12C-9961F040E4DA}" type="presParOf" srcId="{B1E77115-7859-4444-A807-6CD13ECADC14}" destId="{54877A3C-4489-4FE7-9A7F-D018895757DF}" srcOrd="1" destOrd="0" presId="urn:microsoft.com/office/officeart/2018/2/layout/IconVerticalSolidList"/>
    <dgm:cxn modelId="{1EF3D20D-2BC8-457E-ABE5-9B89BE23AF43}" type="presParOf" srcId="{B1E77115-7859-4444-A807-6CD13ECADC14}" destId="{1A0FB4E8-E034-4DBE-A2E1-262DC6DF561A}" srcOrd="2" destOrd="0" presId="urn:microsoft.com/office/officeart/2018/2/layout/IconVerticalSolidList"/>
    <dgm:cxn modelId="{8D024685-9B00-4B1B-AB6A-AC48B9C80C5E}" type="presParOf" srcId="{B1E77115-7859-4444-A807-6CD13ECADC14}" destId="{21F7682A-2FDE-4D01-8FAA-496157F5AFBB}" srcOrd="3" destOrd="0" presId="urn:microsoft.com/office/officeart/2018/2/layout/IconVerticalSolidList"/>
    <dgm:cxn modelId="{C8C54522-7F03-41B0-A9C7-C29A461302ED}" type="presParOf" srcId="{3845306B-91AA-47F7-8BE5-72FF27FBB9E1}" destId="{7A64738D-C31A-40B0-9317-C86F67A34F26}" srcOrd="7" destOrd="0" presId="urn:microsoft.com/office/officeart/2018/2/layout/IconVerticalSolidList"/>
    <dgm:cxn modelId="{117412EE-B4AA-4B03-A7B8-10C3E921421B}" type="presParOf" srcId="{3845306B-91AA-47F7-8BE5-72FF27FBB9E1}" destId="{F6D5B129-7169-42DE-8A4F-E5A2BEBEC14D}" srcOrd="8" destOrd="0" presId="urn:microsoft.com/office/officeart/2018/2/layout/IconVerticalSolidList"/>
    <dgm:cxn modelId="{E478FD08-D92C-4BF4-B72F-E8791A4BE3D3}" type="presParOf" srcId="{F6D5B129-7169-42DE-8A4F-E5A2BEBEC14D}" destId="{86F2FA9E-B019-4C3E-BDA6-8C26905A3D52}" srcOrd="0" destOrd="0" presId="urn:microsoft.com/office/officeart/2018/2/layout/IconVerticalSolidList"/>
    <dgm:cxn modelId="{E1524A5F-E30A-4D1A-8890-E798123EB093}" type="presParOf" srcId="{F6D5B129-7169-42DE-8A4F-E5A2BEBEC14D}" destId="{CEA2A3AA-0D47-40F2-BF9A-EE932C3594DC}" srcOrd="1" destOrd="0" presId="urn:microsoft.com/office/officeart/2018/2/layout/IconVerticalSolidList"/>
    <dgm:cxn modelId="{CBB7555E-A604-4445-A36F-6DFBC334B1F0}" type="presParOf" srcId="{F6D5B129-7169-42DE-8A4F-E5A2BEBEC14D}" destId="{3E59D8CB-68EA-425B-8689-7CB9D71A2E5E}" srcOrd="2" destOrd="0" presId="urn:microsoft.com/office/officeart/2018/2/layout/IconVerticalSolidList"/>
    <dgm:cxn modelId="{3DD923E3-FC38-4F59-9505-2CB8F5923D43}" type="presParOf" srcId="{F6D5B129-7169-42DE-8A4F-E5A2BEBEC14D}" destId="{A017BE7A-2F0B-46F6-B394-590CEACCC3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52381-B726-4F63-B617-90286CD3AB9A}">
      <dsp:nvSpPr>
        <dsp:cNvPr id="0" name=""/>
        <dsp:cNvSpPr/>
      </dsp:nvSpPr>
      <dsp:spPr>
        <a:xfrm>
          <a:off x="0" y="31779"/>
          <a:ext cx="521717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Re-Envision</a:t>
          </a:r>
        </a:p>
      </dsp:txBody>
      <dsp:txXfrm>
        <a:off x="48005" y="79784"/>
        <a:ext cx="5121163" cy="887374"/>
      </dsp:txXfrm>
    </dsp:sp>
    <dsp:sp modelId="{F56D3369-7243-4A79-97D4-20C2084813DE}">
      <dsp:nvSpPr>
        <dsp:cNvPr id="0" name=""/>
        <dsp:cNvSpPr/>
      </dsp:nvSpPr>
      <dsp:spPr>
        <a:xfrm>
          <a:off x="0" y="1133244"/>
          <a:ext cx="521717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Initiate</a:t>
          </a:r>
        </a:p>
      </dsp:txBody>
      <dsp:txXfrm>
        <a:off x="48005" y="1181249"/>
        <a:ext cx="5121163" cy="887374"/>
      </dsp:txXfrm>
    </dsp:sp>
    <dsp:sp modelId="{84698DE9-88C3-4125-B709-68098366D1CF}">
      <dsp:nvSpPr>
        <dsp:cNvPr id="0" name=""/>
        <dsp:cNvSpPr/>
      </dsp:nvSpPr>
      <dsp:spPr>
        <a:xfrm>
          <a:off x="0" y="2234709"/>
          <a:ext cx="521717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Solution</a:t>
          </a:r>
        </a:p>
      </dsp:txBody>
      <dsp:txXfrm>
        <a:off x="48005" y="2282714"/>
        <a:ext cx="5121163" cy="887374"/>
      </dsp:txXfrm>
    </dsp:sp>
    <dsp:sp modelId="{A0287E44-5F8C-4958-A0AA-E6248C8ADEDC}">
      <dsp:nvSpPr>
        <dsp:cNvPr id="0" name=""/>
        <dsp:cNvSpPr/>
      </dsp:nvSpPr>
      <dsp:spPr>
        <a:xfrm>
          <a:off x="0" y="3336174"/>
          <a:ext cx="521717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Execute</a:t>
          </a:r>
        </a:p>
      </dsp:txBody>
      <dsp:txXfrm>
        <a:off x="48005" y="3384179"/>
        <a:ext cx="5121163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B4E89-CEE9-4E18-9BB7-F3425E642221}">
      <dsp:nvSpPr>
        <dsp:cNvPr id="0" name=""/>
        <dsp:cNvSpPr/>
      </dsp:nvSpPr>
      <dsp:spPr>
        <a:xfrm>
          <a:off x="0" y="14975"/>
          <a:ext cx="6253721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Organize</a:t>
          </a:r>
        </a:p>
      </dsp:txBody>
      <dsp:txXfrm>
        <a:off x="58177" y="73152"/>
        <a:ext cx="6137367" cy="1075400"/>
      </dsp:txXfrm>
    </dsp:sp>
    <dsp:sp modelId="{81153984-49B8-4BCC-BDFE-482BE61A469F}">
      <dsp:nvSpPr>
        <dsp:cNvPr id="0" name=""/>
        <dsp:cNvSpPr/>
      </dsp:nvSpPr>
      <dsp:spPr>
        <a:xfrm>
          <a:off x="0" y="1293130"/>
          <a:ext cx="6253721" cy="119175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Get the key stakeholders together</a:t>
          </a:r>
        </a:p>
      </dsp:txBody>
      <dsp:txXfrm>
        <a:off x="58177" y="1351307"/>
        <a:ext cx="6137367" cy="1075400"/>
      </dsp:txXfrm>
    </dsp:sp>
    <dsp:sp modelId="{8A6341E7-141D-40C7-9BDE-3C059F512485}">
      <dsp:nvSpPr>
        <dsp:cNvPr id="0" name=""/>
        <dsp:cNvSpPr/>
      </dsp:nvSpPr>
      <dsp:spPr>
        <a:xfrm>
          <a:off x="0" y="2571285"/>
          <a:ext cx="6253721" cy="119175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Envision the future</a:t>
          </a:r>
        </a:p>
      </dsp:txBody>
      <dsp:txXfrm>
        <a:off x="58177" y="2629462"/>
        <a:ext cx="6137367" cy="1075400"/>
      </dsp:txXfrm>
    </dsp:sp>
    <dsp:sp modelId="{FE47C0FE-9FFC-4AD6-9533-7C4CDFB3CCB4}">
      <dsp:nvSpPr>
        <dsp:cNvPr id="0" name=""/>
        <dsp:cNvSpPr/>
      </dsp:nvSpPr>
      <dsp:spPr>
        <a:xfrm>
          <a:off x="0" y="3849439"/>
          <a:ext cx="6253721" cy="11917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Talk about Values, Beliefs and Attitudes, Mission and Vision</a:t>
          </a:r>
        </a:p>
      </dsp:txBody>
      <dsp:txXfrm>
        <a:off x="58177" y="3907616"/>
        <a:ext cx="6137367" cy="107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B4E89-CEE9-4E18-9BB7-F3425E642221}">
      <dsp:nvSpPr>
        <dsp:cNvPr id="0" name=""/>
        <dsp:cNvSpPr/>
      </dsp:nvSpPr>
      <dsp:spPr>
        <a:xfrm>
          <a:off x="0" y="227324"/>
          <a:ext cx="6253721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Assess</a:t>
          </a:r>
        </a:p>
      </dsp:txBody>
      <dsp:txXfrm>
        <a:off x="51517" y="278841"/>
        <a:ext cx="6150687" cy="952306"/>
      </dsp:txXfrm>
    </dsp:sp>
    <dsp:sp modelId="{81153984-49B8-4BCC-BDFE-482BE61A469F}">
      <dsp:nvSpPr>
        <dsp:cNvPr id="0" name=""/>
        <dsp:cNvSpPr/>
      </dsp:nvSpPr>
      <dsp:spPr>
        <a:xfrm>
          <a:off x="0" y="1409384"/>
          <a:ext cx="6253721" cy="10553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Gauge – Strengths/Needs</a:t>
          </a:r>
        </a:p>
      </dsp:txBody>
      <dsp:txXfrm>
        <a:off x="51517" y="1460901"/>
        <a:ext cx="6150687" cy="952306"/>
      </dsp:txXfrm>
    </dsp:sp>
    <dsp:sp modelId="{8A6341E7-141D-40C7-9BDE-3C059F512485}">
      <dsp:nvSpPr>
        <dsp:cNvPr id="0" name=""/>
        <dsp:cNvSpPr/>
      </dsp:nvSpPr>
      <dsp:spPr>
        <a:xfrm>
          <a:off x="0" y="2591444"/>
          <a:ext cx="6253721" cy="10553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Survey </a:t>
          </a:r>
        </a:p>
      </dsp:txBody>
      <dsp:txXfrm>
        <a:off x="51517" y="2642961"/>
        <a:ext cx="6150687" cy="952306"/>
      </dsp:txXfrm>
    </dsp:sp>
    <dsp:sp modelId="{FE47C0FE-9FFC-4AD6-9533-7C4CDFB3CCB4}">
      <dsp:nvSpPr>
        <dsp:cNvPr id="0" name=""/>
        <dsp:cNvSpPr/>
      </dsp:nvSpPr>
      <dsp:spPr>
        <a:xfrm>
          <a:off x="0" y="3773505"/>
          <a:ext cx="6253721" cy="1055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Communicate</a:t>
          </a:r>
        </a:p>
      </dsp:txBody>
      <dsp:txXfrm>
        <a:off x="51517" y="3825022"/>
        <a:ext cx="6150687" cy="952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B4E89-CEE9-4E18-9BB7-F3425E642221}">
      <dsp:nvSpPr>
        <dsp:cNvPr id="0" name=""/>
        <dsp:cNvSpPr/>
      </dsp:nvSpPr>
      <dsp:spPr>
        <a:xfrm>
          <a:off x="0" y="18165"/>
          <a:ext cx="6253721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Plan Strategy</a:t>
          </a:r>
        </a:p>
      </dsp:txBody>
      <dsp:txXfrm>
        <a:off x="56201" y="74366"/>
        <a:ext cx="6141319" cy="1038877"/>
      </dsp:txXfrm>
    </dsp:sp>
    <dsp:sp modelId="{81153984-49B8-4BCC-BDFE-482BE61A469F}">
      <dsp:nvSpPr>
        <dsp:cNvPr id="0" name=""/>
        <dsp:cNvSpPr/>
      </dsp:nvSpPr>
      <dsp:spPr>
        <a:xfrm>
          <a:off x="0" y="1307685"/>
          <a:ext cx="6253721" cy="11512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Measure Sustainability</a:t>
          </a:r>
        </a:p>
      </dsp:txBody>
      <dsp:txXfrm>
        <a:off x="56201" y="1363886"/>
        <a:ext cx="6141319" cy="1038877"/>
      </dsp:txXfrm>
    </dsp:sp>
    <dsp:sp modelId="{8A6341E7-141D-40C7-9BDE-3C059F512485}">
      <dsp:nvSpPr>
        <dsp:cNvPr id="0" name=""/>
        <dsp:cNvSpPr/>
      </dsp:nvSpPr>
      <dsp:spPr>
        <a:xfrm>
          <a:off x="0" y="2597205"/>
          <a:ext cx="6253721" cy="11512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Operational Systems</a:t>
          </a:r>
        </a:p>
      </dsp:txBody>
      <dsp:txXfrm>
        <a:off x="56201" y="2653406"/>
        <a:ext cx="6141319" cy="1038877"/>
      </dsp:txXfrm>
    </dsp:sp>
    <dsp:sp modelId="{FE47C0FE-9FFC-4AD6-9533-7C4CDFB3CCB4}">
      <dsp:nvSpPr>
        <dsp:cNvPr id="0" name=""/>
        <dsp:cNvSpPr/>
      </dsp:nvSpPr>
      <dsp:spPr>
        <a:xfrm>
          <a:off x="0" y="3886724"/>
          <a:ext cx="6253721" cy="11512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Data Needs Matrix</a:t>
          </a:r>
        </a:p>
      </dsp:txBody>
      <dsp:txXfrm>
        <a:off x="56201" y="3942925"/>
        <a:ext cx="6141319" cy="1038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B4E89-CEE9-4E18-9BB7-F3425E642221}">
      <dsp:nvSpPr>
        <dsp:cNvPr id="0" name=""/>
        <dsp:cNvSpPr/>
      </dsp:nvSpPr>
      <dsp:spPr>
        <a:xfrm>
          <a:off x="0" y="18165"/>
          <a:ext cx="6253721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Implement Plans</a:t>
          </a:r>
        </a:p>
      </dsp:txBody>
      <dsp:txXfrm>
        <a:off x="56201" y="74366"/>
        <a:ext cx="6141319" cy="1038877"/>
      </dsp:txXfrm>
    </dsp:sp>
    <dsp:sp modelId="{81153984-49B8-4BCC-BDFE-482BE61A469F}">
      <dsp:nvSpPr>
        <dsp:cNvPr id="0" name=""/>
        <dsp:cNvSpPr/>
      </dsp:nvSpPr>
      <dsp:spPr>
        <a:xfrm>
          <a:off x="0" y="1267285"/>
          <a:ext cx="6253721" cy="11512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Measure Progress</a:t>
          </a:r>
        </a:p>
      </dsp:txBody>
      <dsp:txXfrm>
        <a:off x="56201" y="1323486"/>
        <a:ext cx="6141319" cy="1038877"/>
      </dsp:txXfrm>
    </dsp:sp>
    <dsp:sp modelId="{8A6341E7-141D-40C7-9BDE-3C059F512485}">
      <dsp:nvSpPr>
        <dsp:cNvPr id="0" name=""/>
        <dsp:cNvSpPr/>
      </dsp:nvSpPr>
      <dsp:spPr>
        <a:xfrm>
          <a:off x="0" y="2597205"/>
          <a:ext cx="6253721" cy="11512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Make Adjustments</a:t>
          </a:r>
        </a:p>
      </dsp:txBody>
      <dsp:txXfrm>
        <a:off x="56201" y="2653406"/>
        <a:ext cx="6141319" cy="1038877"/>
      </dsp:txXfrm>
    </dsp:sp>
    <dsp:sp modelId="{FE47C0FE-9FFC-4AD6-9533-7C4CDFB3CCB4}">
      <dsp:nvSpPr>
        <dsp:cNvPr id="0" name=""/>
        <dsp:cNvSpPr/>
      </dsp:nvSpPr>
      <dsp:spPr>
        <a:xfrm>
          <a:off x="0" y="3886724"/>
          <a:ext cx="6253721" cy="11512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Iterate-Evaluation</a:t>
          </a:r>
        </a:p>
      </dsp:txBody>
      <dsp:txXfrm>
        <a:off x="56201" y="3942925"/>
        <a:ext cx="6141319" cy="1038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34D3-448B-4382-A576-F86A52967EEE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FBF70-ECEE-40C8-93A0-4DBF1C815EAD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7AD5A-1FE4-4921-ABAC-45A875EAF5D7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Improving the Coordinated Entry System</a:t>
          </a:r>
        </a:p>
      </dsp:txBody>
      <dsp:txXfrm>
        <a:off x="1129902" y="4592"/>
        <a:ext cx="5171698" cy="978270"/>
      </dsp:txXfrm>
    </dsp:sp>
    <dsp:sp modelId="{38128D98-89B6-4C06-8515-FB25F227B24B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8EEA0-C2B1-48C6-A8F5-6274F1DAFC17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B30C8-4FCF-41BE-A0A6-96FD238CA4DA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Improving Data Collection and Reporting Analytics</a:t>
          </a:r>
        </a:p>
      </dsp:txBody>
      <dsp:txXfrm>
        <a:off x="1129902" y="1227431"/>
        <a:ext cx="5171698" cy="978270"/>
      </dsp:txXfrm>
    </dsp:sp>
    <dsp:sp modelId="{6188A87D-16AF-41C9-A7A4-CDEA9A52EC00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5FF96-13F9-4ADC-8465-AC5E4CE9E67D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7BDAF-AA3D-4B8B-A190-7221DA77851B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Find Funding Opportunities for Service Providers</a:t>
          </a:r>
        </a:p>
      </dsp:txBody>
      <dsp:txXfrm>
        <a:off x="1129902" y="2450269"/>
        <a:ext cx="5171698" cy="978270"/>
      </dsp:txXfrm>
    </dsp:sp>
    <dsp:sp modelId="{CF90572D-DCB1-45B0-AAC4-2474939B2825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77A3C-4489-4FE7-9A7F-D018895757DF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7682A-2FDE-4D01-8FAA-496157F5AFBB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Partnering with Governmental Agencies to Organize Priorities around the Unhoused or those at Risk of being Unhoused</a:t>
          </a:r>
        </a:p>
      </dsp:txBody>
      <dsp:txXfrm>
        <a:off x="1129902" y="3673107"/>
        <a:ext cx="5171698" cy="978270"/>
      </dsp:txXfrm>
    </dsp:sp>
    <dsp:sp modelId="{86F2FA9E-B019-4C3E-BDA6-8C26905A3D52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2A3AA-0D47-40F2-BF9A-EE932C3594DC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7BE7A-2F0B-46F6-B394-590CEACCC3DA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Outreach to Community, Inform, and Reducing Stigma</a:t>
          </a:r>
        </a:p>
      </dsp:txBody>
      <dsp:txXfrm>
        <a:off x="1129902" y="4895945"/>
        <a:ext cx="5171698" cy="97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3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/>
              <a:t>Strengths/Needs/Gaps/Wishes</a:t>
            </a:r>
          </a:p>
          <a:p>
            <a:pPr lvl="1"/>
            <a:r>
              <a:rPr lang="en-US" sz="1200" dirty="0"/>
              <a:t>Peer Support</a:t>
            </a:r>
          </a:p>
          <a:p>
            <a:pPr lvl="1"/>
            <a:r>
              <a:rPr lang="en-US" sz="1200" dirty="0"/>
              <a:t>Navigators and Case Managers</a:t>
            </a:r>
          </a:p>
          <a:p>
            <a:pPr lvl="1"/>
            <a:r>
              <a:rPr lang="en-US" sz="1200" dirty="0"/>
              <a:t>Substance Use  - Groups, MAT-Medication Assisted Therapy,  In-patient services, </a:t>
            </a:r>
          </a:p>
          <a:p>
            <a:pPr lvl="1"/>
            <a:r>
              <a:rPr lang="en-US" sz="1200" dirty="0"/>
              <a:t>Parenting Groups</a:t>
            </a:r>
          </a:p>
          <a:p>
            <a:pPr lvl="1"/>
            <a:r>
              <a:rPr lang="en-US" sz="1200" dirty="0"/>
              <a:t>Referral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6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7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1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8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9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C126-4DAF-05A8-8003-FDF7779C3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15ECF-750D-320A-AC72-D28DDC7EC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D1A39-9CB9-C6BD-84A2-88F44902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9C99-87F4-C360-BB06-1021349D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BFB4C-6735-87BB-E567-908F25A4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35F-FB9F-4898-B00A-0839D615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4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CA7B-0E40-E32B-887C-CE148AC3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C7E7B-A50D-DFF2-FB87-40BCABC2A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A4851-CDF7-69AD-CB18-7571041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4A75-0BF2-8843-5D17-22131F21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631FE-B4D5-BF04-CD78-774E4566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7083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821A9-A3D4-0A67-418A-38A519331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DEC49-8486-8193-79DF-F5DA1BD2C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7060-C13D-C125-ACA4-584BB2B7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DDF6-7C16-4A86-BB34-C40EB809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36483-4D39-C041-8836-0B0054E2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8030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C580-3251-86DA-6742-99E7992E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ECF3-B8F1-92DB-EC6F-E356E3874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A4C93-F9A2-5F4A-3856-975F2309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E246-0724-4D2D-2E5B-50C787CB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FDD7-E5F1-A86F-E87A-ED6563FB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0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054B-E312-ADEB-2134-B45C44EE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1514B-7397-AE12-FDB0-6D4E4E15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C752-408E-02ED-9F55-C4F7F30E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D030-160D-F753-BE7E-A8AE5E5B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540D-5FEC-B3CF-5B84-BC4C2F1C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35F-FB9F-4898-B00A-0839D61566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6B0F16D9-EDAE-5726-A8E0-AC65D9FD2197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29349060-B3AF-046B-1B3C-8691BB930D83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0F0D97ED-82CA-20AB-EC52-CBE5C05302E7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33BD092F-0709-83DD-BFFA-675DA66A798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05131A14-4ABF-71BD-02DC-93E06B1E1D54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">
            <a:extLst>
              <a:ext uri="{FF2B5EF4-FFF2-40B4-BE49-F238E27FC236}">
                <a16:creationId xmlns:a16="http://schemas.microsoft.com/office/drawing/2014/main" id="{82B5D209-077B-100C-4E70-9E346E408477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0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C965-A529-A6FD-17C4-0A3130E8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9F3D-E8DE-DBE1-19BD-3726D8BA5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B5C8E-D71E-038C-06FD-AAD8EC355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1FCD9-C974-8A24-E9EA-ADBC114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1E6FD-3983-9413-85A7-DA07C6B4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B5B7-75ED-305C-73EF-3F5BA664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35F-FB9F-4898-B00A-0839D61566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B6B87F7D-A929-FBA8-1103-DEA2C77CFE5C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6">
            <a:extLst>
              <a:ext uri="{FF2B5EF4-FFF2-40B4-BE49-F238E27FC236}">
                <a16:creationId xmlns:a16="http://schemas.microsoft.com/office/drawing/2014/main" id="{C712324D-DE3A-C677-F8BC-79C51A33308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4">
            <a:extLst>
              <a:ext uri="{FF2B5EF4-FFF2-40B4-BE49-F238E27FC236}">
                <a16:creationId xmlns:a16="http://schemas.microsoft.com/office/drawing/2014/main" id="{879723F0-17F7-4487-20B9-95B498C2B7F1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4764-8E56-91C1-E606-FE91F7E4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F05D9-2134-DBE6-7AF0-8776C736B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50FD-D465-EB48-8F5A-D76CA61B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79601-3088-2203-72E5-7042470F7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1B12C-5943-C3E7-3598-8BE262590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B73D9-1738-7FE5-B720-AA005325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0B5F3-A2DE-2DB9-E33C-68024E32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DFA3A-2000-4D23-A423-AB740338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35F-FB9F-4898-B00A-0839D61566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F22C3587-0FEE-7365-A2F6-F3434B1EB1CF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16">
            <a:extLst>
              <a:ext uri="{FF2B5EF4-FFF2-40B4-BE49-F238E27FC236}">
                <a16:creationId xmlns:a16="http://schemas.microsoft.com/office/drawing/2014/main" id="{1679F024-45F1-613C-03F8-5081FA13853F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4">
            <a:extLst>
              <a:ext uri="{FF2B5EF4-FFF2-40B4-BE49-F238E27FC236}">
                <a16:creationId xmlns:a16="http://schemas.microsoft.com/office/drawing/2014/main" id="{A779FA24-5C26-DFDA-5DC9-07890D433785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5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C042-E301-42E2-C1CA-E52B2894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49F46-54AB-0A96-5EF3-4BB47EB7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60C07-1CA6-DB16-BF0A-70CDE097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A6756-D5E3-63EC-89B2-4A0CC9A2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30089-81DB-178B-0EA4-10D174AD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6774D-1A35-BFE6-3E2C-62A14F0C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911DD-6C2C-6D7F-53E8-430E6DB6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543B-ED08-5369-0DF7-D3EEA149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BB3F-A00C-56F4-1BEB-EBD1FA70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31E9E-A870-D028-79EF-FA1C6BE8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44CDB-BB34-AF9D-6C3A-33C67C85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87A31-7B4F-08E5-B56D-FF22F803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0BC05-BA0B-AAFF-EBBE-ECEAF559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4FBD-DC3C-016D-C457-05D1CB1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B3D01-9D20-17D1-C65C-2BD602AA4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64638-2E8F-C296-7D56-D5D3C67BC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D119-B31B-F21E-1D90-28CA5A5C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009-E2F0-496F-857F-4BCB0FEB0C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C72D4-59C3-B791-AAE4-0813918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2F84E-D6C1-D703-BA76-411EA703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D85E1-330A-03AB-6A44-95E57745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8E81-4C06-1BFE-B0EB-063B45DE9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BBF5-7FDE-8905-9A68-49BB5113B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4D669-B2FC-32B0-28E8-29A268E8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0EC40-BCAB-A49D-5EFC-C405FAD0F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youthvoices.live/how-can-we-decrease-worldwide-homelessness-and-povert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health-care-medicine-healthy-208263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amvin.org/en/2017/10/28/one-person-collaborative-effor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B701293-7921-DBA8-E441-9880C6F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610957"/>
            <a:ext cx="7225748" cy="56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ADCA3-444E-C9AF-02CF-B5365413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6600" dirty="0"/>
              <a:t>Execute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8286-01C4-DB3C-60BC-EA9633B5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308832"/>
            <a:ext cx="8320722" cy="548640"/>
          </a:xfrm>
        </p:spPr>
        <p:txBody>
          <a:bodyPr anchor="ctr">
            <a:normAutofit/>
          </a:bodyPr>
          <a:lstStyle/>
          <a:p>
            <a:pPr algn="just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7037-9CA1-9F0B-ED5F-72DA3C26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09124-8913-97DD-6CFB-D1D1E776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5917" y="6308832"/>
            <a:ext cx="2286000" cy="54864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332A8C6-BE8E-4DC9-A70D-F4AF02EC9F80}" type="datetime1">
              <a:rPr lang="en-US" sz="1050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3/20/2024</a:t>
            </a:fld>
            <a:endParaRPr lang="en-US" sz="105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9EB8D0F-6CD7-CAE9-3907-5D23C53C0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125599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102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D8B07-2C19-91D2-1063-8297543D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737" y="1384296"/>
            <a:ext cx="4605340" cy="3773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We have a methodology, but we listen to you for your specific needs</a:t>
            </a:r>
          </a:p>
        </p:txBody>
      </p:sp>
      <p:pic>
        <p:nvPicPr>
          <p:cNvPr id="6" name="Picture 5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37E54B4F-1E56-F799-749D-6BF1AD4B0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694" b="-2"/>
          <a:stretch/>
        </p:blipFill>
        <p:spPr>
          <a:xfrm>
            <a:off x="898923" y="1545416"/>
            <a:ext cx="4707726" cy="37737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7BF55-33A6-7FA2-9D6A-D2E84FDF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A916A93-28A4-430E-B85C-9296143C0FC9}" type="datetime1">
              <a:rPr lang="en-US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3/20/2024</a:t>
            </a:fld>
            <a:endParaRPr lang="en-US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7B98F-A7A9-0119-D187-E0A9FFAC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28E12-731D-6D40-543C-7C27B969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8DA9DAA-006C-4F4B-980E-E3DF019B24E2}" type="slidenum">
              <a:rPr lang="en-US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sk with stethoscope and computer keyboard">
            <a:extLst>
              <a:ext uri="{FF2B5EF4-FFF2-40B4-BE49-F238E27FC236}">
                <a16:creationId xmlns:a16="http://schemas.microsoft.com/office/drawing/2014/main" id="{B9D150F9-6F78-4E22-37D6-CA2E806D5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8" r="-1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EA113-DC26-2ACA-9CFF-AC2A7B66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Current Projects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3A79-CE48-E463-6C8D-D75F606A4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10104"/>
            <a:ext cx="6141466" cy="2533904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West Mountain Region in Colorado – Improving Access to Perinatal Behavioral Health Services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Mesa County collaboration for the Unhoused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Colorado Health Institute  - Managing chronic health conditions by partnering with SDOH providers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618B-7C0B-312B-558A-783AEFC5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3" y="6356350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E91CFD-6BF3-497D-BE73-534A2697EBE7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3/20/2024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2FA5-30BF-C5D1-08E0-66862410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7E32-7F51-CD63-477C-F8786E77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1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0632E-5226-C993-5CAA-F2307DA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507238"/>
            <a:ext cx="3555916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Access to Perinatal Behavioral Health in Colorado's West Mountain Region</a:t>
            </a:r>
          </a:p>
        </p:txBody>
      </p:sp>
      <p:pic>
        <p:nvPicPr>
          <p:cNvPr id="1026" name="Picture 2" descr="Quotes Of The Day For Mental Health - Quetes Blog">
            <a:extLst>
              <a:ext uri="{FF2B5EF4-FFF2-40B4-BE49-F238E27FC236}">
                <a16:creationId xmlns:a16="http://schemas.microsoft.com/office/drawing/2014/main" id="{D52ABE31-827C-DB70-EE08-C39CE9D9C3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42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04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8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6F069-2341-005B-797E-6FC421D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35E97DA-8A53-4734-AE5E-28A69D76CBC3}" type="datetime1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3/20/2024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61AAC-5B84-AD5C-77A1-0BB86F5A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sz="12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CFB86-BE5F-F01C-EBF0-66B8353C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8DA9DAA-006C-4F4B-980E-E3DF019B24E2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009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92A1-F6F5-7D4E-0DC8-862695C3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Garfield, Pitkin, Eagle and Summit Counties</a:t>
            </a:r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85F0-9884-C9D1-24FE-4CC6A801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Completed a Strength/Needs/ Gap Analysis of Perinatal Services</a:t>
            </a:r>
          </a:p>
          <a:p>
            <a:r>
              <a:rPr lang="en-US" sz="2000">
                <a:solidFill>
                  <a:schemeClr val="bg1"/>
                </a:solidFill>
              </a:rPr>
              <a:t>Pull together key stakeholders from other counties to collaborate with each other.</a:t>
            </a:r>
          </a:p>
          <a:p>
            <a:r>
              <a:rPr lang="en-US" sz="2000">
                <a:solidFill>
                  <a:schemeClr val="bg1"/>
                </a:solidFill>
              </a:rPr>
              <a:t>Pull perinatal service providers together to talk Maternal Health- Behavioral Health issues in their county.</a:t>
            </a:r>
          </a:p>
          <a:p>
            <a:r>
              <a:rPr lang="en-US" sz="2000">
                <a:solidFill>
                  <a:schemeClr val="bg1"/>
                </a:solidFill>
              </a:rPr>
              <a:t>Pull together BH stakeholders together to share, network and learn.</a:t>
            </a:r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57010-065A-B581-84E4-FB51B3A2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3647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458953-B9AA-4F49-8CE2-2656D4A03DE2}" type="datetime1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3/20/2024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86553-A41F-C3A7-15B6-CBD2DF31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670" y="6356350"/>
            <a:ext cx="3945835" cy="365125"/>
          </a:xfrm>
        </p:spPr>
        <p:txBody>
          <a:bodyPr>
            <a:normAutofit/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Pin on Quotes">
            <a:extLst>
              <a:ext uri="{FF2B5EF4-FFF2-40B4-BE49-F238E27FC236}">
                <a16:creationId xmlns:a16="http://schemas.microsoft.com/office/drawing/2014/main" id="{7452FC0F-874E-7644-8E14-459BDBFD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553279"/>
            <a:ext cx="5430962" cy="54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65356-BAA1-D068-674E-114E8605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itting on the ground holding a sign&#10;&#10;Description automatically generated">
            <a:extLst>
              <a:ext uri="{FF2B5EF4-FFF2-40B4-BE49-F238E27FC236}">
                <a16:creationId xmlns:a16="http://schemas.microsoft.com/office/drawing/2014/main" id="{B3D83160-30C5-9179-BBA0-708314AA1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1E5BA-BB96-18F9-C151-C4EE24D3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Mesa County Collaboration for the Unhoused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3350E-09BB-3A03-B8D1-0357258F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5459A46-FE8C-4A9F-8C3F-B0BE583127DC}" type="datetime1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3/20/2024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E10B-7CD0-9FB2-1668-B250C451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326A-3E8A-D990-8A2C-F854308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8DA9DAA-006C-4F4B-980E-E3DF019B24E2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490CF-1BBD-3FE7-1152-39FC4D4A350E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youthvoices.live/how-can-we-decrease-worldwide-homelessness-and-pover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9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A73FF-3F7F-F497-5AEA-B63D0397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Systems Building Work</a:t>
            </a:r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BFCCC-9DCA-EEC4-F5BC-8F619B2E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DE00B3-757E-45ED-9E43-3655361DD643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3/20/2024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338DB-6A6C-46EB-BB24-EB450135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4393" y="6356350"/>
            <a:ext cx="4398731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CB3D4-F235-BC1A-073E-9DE8AE11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34B142F-E2C0-E4F4-6833-27EC1D659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74695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863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471CE-620E-08D6-2ABE-74C15E906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797854"/>
            <a:ext cx="5163022" cy="2360030"/>
          </a:xfrm>
        </p:spPr>
        <p:txBody>
          <a:bodyPr anchor="b">
            <a:normAutofit/>
          </a:bodyPr>
          <a:lstStyle/>
          <a:p>
            <a:pPr algn="l"/>
            <a:r>
              <a:rPr lang="en-US" sz="3700" dirty="0"/>
              <a:t>Community Based Organizations Partnering with Physicians to Improve Health Outcomes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7B96D-49CF-1E28-8D5F-3B5DE6CE8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Tracking data that proves better health outcomes when we address also social determinants of health.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6D2D-B998-6FAD-5DBF-E90DFA18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21253" y="1794989"/>
            <a:ext cx="3699705" cy="365760"/>
          </a:xfrm>
        </p:spPr>
        <p:txBody>
          <a:bodyPr>
            <a:normAutofit/>
          </a:bodyPr>
          <a:lstStyle/>
          <a:p>
            <a:pPr algn="l"/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Blue gears with icons on them&#10;&#10;Description automatically generated">
            <a:extLst>
              <a:ext uri="{FF2B5EF4-FFF2-40B4-BE49-F238E27FC236}">
                <a16:creationId xmlns:a16="http://schemas.microsoft.com/office/drawing/2014/main" id="{040B027F-DF5D-5332-E1C9-F69AB1357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775" t="5784" r="25237"/>
          <a:stretch/>
        </p:blipFill>
        <p:spPr>
          <a:xfrm>
            <a:off x="6573907" y="1197679"/>
            <a:ext cx="5163022" cy="408464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B65B-6B9B-419C-ADC2-0D8CBE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7268FB6-AA99-470B-94AF-23E16A52C999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3/20/2024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4BC6-7D50-0345-29D2-D74F4A86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1EB35F-FB9F-4898-B00A-0839D61566AA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0A188-881C-4449-00B8-BE398E569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900"/>
          <a:stretch/>
        </p:blipFill>
        <p:spPr>
          <a:xfrm>
            <a:off x="3523485" y="-32133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5AB4C-AD22-AA25-E16B-C8B18DBA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What is your health or social dilemma?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0C8B-7AAF-3798-94D4-6899DE66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541060" cy="12081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CollaboRise can walk beside you to help you solve for positive change.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F2102-A7A2-942D-FA9A-0D71B435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1F46561-BDD3-4A32-9604-56F9D1B5053E}" type="datetime1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3/20/2024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40A6-C944-9104-B2A3-7FDD0901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8DA9DAA-006C-4F4B-980E-E3DF019B24E2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25512-52FF-C8B8-0B60-0BB700B47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194" y="380057"/>
            <a:ext cx="1902367" cy="14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B701293-7921-DBA8-E441-9880C6F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610957"/>
            <a:ext cx="6602452" cy="5149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0FBE0-1578-502E-AAEF-47906D022223}"/>
              </a:ext>
            </a:extLst>
          </p:cNvPr>
          <p:cNvSpPr txBox="1"/>
          <p:nvPr/>
        </p:nvSpPr>
        <p:spPr>
          <a:xfrm>
            <a:off x="354105" y="2501549"/>
            <a:ext cx="3393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1159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words&#10;&#10;Description automatically generated">
            <a:extLst>
              <a:ext uri="{FF2B5EF4-FFF2-40B4-BE49-F238E27FC236}">
                <a16:creationId xmlns:a16="http://schemas.microsoft.com/office/drawing/2014/main" id="{05A19B69-1EBD-2C0A-940A-17BA35EA3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123" r="15244" b="296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C1CC3-5ED8-2DCE-D2A1-F2B3C27E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QHN History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5F548-6C32-1143-EBD5-2B37AFEFD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Celebrating 20 Years</a:t>
            </a:r>
          </a:p>
          <a:p>
            <a:r>
              <a:rPr lang="en-US" sz="4400" dirty="0">
                <a:solidFill>
                  <a:schemeClr val="bg1"/>
                </a:solidFill>
              </a:rPr>
              <a:t>It started with collaboration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EC98-FDE9-1027-25AB-71EA3665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93" y="6356350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DDE27E-706E-4B14-9CD7-628425BE4C97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3/20/2024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BE23-6AE4-8844-1599-B1BBD33B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19C8-B03F-3D78-FB1F-6911D055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1CB9F-7782-D769-CA5D-D8EFECA0E84E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amvin.org/en/2017/10/28/one-person-collaborative-effor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F6EA-823A-27D3-7937-44616FF4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Next Hot Topics</a:t>
            </a:r>
            <a:r>
              <a:rPr lang="en-US" sz="3200" dirty="0"/>
              <a:t>	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52B3-015A-2F81-41B9-FA01835A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April 17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 2024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Noon on Zoom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71348-4349-A052-7370-487B8692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5E7B9D4-A6E6-485F-A2A1-D0F781E085E6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3/20/2024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673D6-146F-B90B-8827-D26AEEEE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2DA70-F380-00A2-A568-4E11AF2B1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71" y="503095"/>
            <a:ext cx="6969729" cy="54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1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89CE74C-7946-BBDE-F601-822254FCC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1683" r="-1" b="28733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01C6E-73D1-7139-65AE-B811E9D4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Director of Community Collaboration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B98A-E365-8CD5-9CE9-420AAC22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DE3080-B746-4534-AB2E-96E4F1310564}" type="datetime1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3/20/2024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EDE0D-112F-F2AB-FAD7-9C30DBBE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0223" y="4382645"/>
            <a:ext cx="3096491" cy="57543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  </a:t>
            </a:r>
            <a:r>
              <a:rPr lang="en-US" sz="36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CATHY STORY </a:t>
            </a:r>
            <a:endParaRPr lang="en-US" sz="24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4F25-A7F4-3726-6575-E55F250B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8DA9DAA-006C-4F4B-980E-E3DF019B24E2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790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F1EA-DF72-8472-0DDA-795FD1C8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About Cathy…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4391-0167-FE36-E354-2E571D64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Cathy is Quality Health Networks’ Director of Community Collaboration, Cathy joined QHN in 2023 after 18 years with a large community non-profit.  She brings her collaborative, facilitation, and business operational experience, to guide and implement CollaboRise, our convening as a service. As the convener, she will assist groups of businesses, governments, non-profits, and clinical sites in working together to solve whole person health issues.</a:t>
            </a:r>
          </a:p>
          <a:p>
            <a:pPr algn="l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Cathy received her Bachelor of Business Administration degree from Colorado Mesa University.</a:t>
            </a:r>
          </a:p>
          <a:p>
            <a:pPr algn="l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Cathy and her husband Bill have raised five children together.  They enjoy time at their high mountain retreat in Arrowhead, golfing, and spending time with family.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4BA86-391C-137F-A349-B11CF5AB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F746-FA4E-485E-90AB-31914658FC87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14B4-C945-66CA-4466-96A272DE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C8B2-4BCA-E4BD-FB57-F8029833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5B351-C91E-75FD-1265-385D0A79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Bringing People Together For Positive Change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39210-0534-BD54-879A-2B1808051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8797" y="640080"/>
            <a:ext cx="5565614" cy="55504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8718-BEB3-3277-C480-D854C3C1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9C17F90-8A78-4078-9A5A-133EE212B2F1}" type="datetime1">
              <a:rPr lang="en-US" smtClean="0"/>
              <a:pPr>
                <a:spcAft>
                  <a:spcPts val="600"/>
                </a:spcAft>
              </a:pPr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25737-F839-96EC-A052-2B954F22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80C5D-460A-BBAC-83C5-6CCD8BB8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95FE0-CEFB-7493-6614-F4854060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87" y="4851902"/>
            <a:ext cx="1316033" cy="10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6631FD5-5472-C50B-1973-94B10D742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3"/>
          <a:stretch/>
        </p:blipFill>
        <p:spPr>
          <a:xfrm>
            <a:off x="676479" y="412769"/>
            <a:ext cx="10961476" cy="6165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B0795-099B-CE7C-0825-B7CB41E2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RISE</a:t>
            </a:r>
            <a:r>
              <a:rPr lang="en-US" b="1" dirty="0">
                <a:solidFill>
                  <a:schemeClr val="bg1"/>
                </a:solidFill>
              </a:rPr>
              <a:t> Methodology</a:t>
            </a:r>
          </a:p>
        </p:txBody>
      </p:sp>
      <p:grpSp>
        <p:nvGrpSpPr>
          <p:cNvPr id="64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D6178D8-D553-A15B-9FE8-3C3719618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93" b="-1"/>
          <a:stretch/>
        </p:blipFill>
        <p:spPr>
          <a:xfrm>
            <a:off x="7398888" y="1833510"/>
            <a:ext cx="3678257" cy="2931037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2E4CD-D7A8-BC28-B0E6-8ADCDF8C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DFD40C-8271-486F-8D0D-D308774E911F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3/20/2024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DB045-B067-5D60-0E78-AE98079C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13F7D-DFB0-FDF0-BCA9-3EAFD168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3E5F91B-BC72-6BD8-3E63-7E2BA1A63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552604"/>
              </p:ext>
            </p:extLst>
          </p:nvPr>
        </p:nvGraphicFramePr>
        <p:xfrm>
          <a:off x="938906" y="1715151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666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ADCA3-444E-C9AF-02CF-B5365413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6600" dirty="0"/>
              <a:t>Re-Envision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8286-01C4-DB3C-60BC-EA9633B5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308832"/>
            <a:ext cx="8320722" cy="548640"/>
          </a:xfrm>
        </p:spPr>
        <p:txBody>
          <a:bodyPr anchor="ctr">
            <a:normAutofit/>
          </a:bodyPr>
          <a:lstStyle/>
          <a:p>
            <a:pPr algn="just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7037-9CA1-9F0B-ED5F-72DA3C26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09124-8913-97DD-6CFB-D1D1E776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5917" y="6308832"/>
            <a:ext cx="2286000" cy="54864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332A8C6-BE8E-4DC9-A70D-F4AF02EC9F80}" type="datetime1">
              <a:rPr lang="en-US" sz="1050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3/20/2024</a:t>
            </a:fld>
            <a:endParaRPr lang="en-US" sz="105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9EB8D0F-6CD7-CAE9-3907-5D23C53C0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090560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700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ADCA3-444E-C9AF-02CF-B5365413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6600" dirty="0"/>
              <a:t>Initiate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8286-01C4-DB3C-60BC-EA9633B5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308832"/>
            <a:ext cx="8320722" cy="548640"/>
          </a:xfrm>
        </p:spPr>
        <p:txBody>
          <a:bodyPr anchor="ctr">
            <a:normAutofit/>
          </a:bodyPr>
          <a:lstStyle/>
          <a:p>
            <a:pPr algn="just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7037-9CA1-9F0B-ED5F-72DA3C26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09124-8913-97DD-6CFB-D1D1E776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5917" y="6308832"/>
            <a:ext cx="2286000" cy="54864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332A8C6-BE8E-4DC9-A70D-F4AF02EC9F80}" type="datetime1">
              <a:rPr lang="en-US" sz="1050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3/20/2024</a:t>
            </a:fld>
            <a:endParaRPr lang="en-US" sz="105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9EB8D0F-6CD7-CAE9-3907-5D23C53C0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27755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595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ADCA3-444E-C9AF-02CF-B5365413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6600" dirty="0"/>
              <a:t>Solution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8286-01C4-DB3C-60BC-EA9633B5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308832"/>
            <a:ext cx="8320722" cy="548640"/>
          </a:xfrm>
        </p:spPr>
        <p:txBody>
          <a:bodyPr anchor="ctr">
            <a:normAutofit/>
          </a:bodyPr>
          <a:lstStyle/>
          <a:p>
            <a:pPr algn="just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7037-9CA1-9F0B-ED5F-72DA3C26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09124-8913-97DD-6CFB-D1D1E776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5917" y="6308832"/>
            <a:ext cx="2286000" cy="54864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332A8C6-BE8E-4DC9-A70D-F4AF02EC9F80}" type="datetime1">
              <a:rPr lang="en-US" sz="1050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3/20/2024</a:t>
            </a:fld>
            <a:endParaRPr lang="en-US" sz="105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9EB8D0F-6CD7-CAE9-3907-5D23C53C0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202724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24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311f24-baf4-4ddb-9011-a7a9ee1581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99AE4C67C9F4DB8F14CBD2FABF88E" ma:contentTypeVersion="15" ma:contentTypeDescription="Create a new document." ma:contentTypeScope="" ma:versionID="5817dfb63538af1e962c187f84eabed9">
  <xsd:schema xmlns:xsd="http://www.w3.org/2001/XMLSchema" xmlns:xs="http://www.w3.org/2001/XMLSchema" xmlns:p="http://schemas.microsoft.com/office/2006/metadata/properties" xmlns:ns3="dd311f24-baf4-4ddb-9011-a7a9ee158113" xmlns:ns4="7d97bff6-7c06-4d5b-b7a0-84d3f0644595" targetNamespace="http://schemas.microsoft.com/office/2006/metadata/properties" ma:root="true" ma:fieldsID="72ec6855599f153db099a23a6d677304" ns3:_="" ns4:_="">
    <xsd:import namespace="dd311f24-baf4-4ddb-9011-a7a9ee158113"/>
    <xsd:import namespace="7d97bff6-7c06-4d5b-b7a0-84d3f06445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11f24-baf4-4ddb-9011-a7a9ee158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7bff6-7c06-4d5b-b7a0-84d3f0644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08CD0-82A3-4566-9B63-BB91B2D89764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dd311f24-baf4-4ddb-9011-a7a9ee15811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d97bff6-7c06-4d5b-b7a0-84d3f0644595"/>
  </ds:schemaRefs>
</ds:datastoreItem>
</file>

<file path=customXml/itemProps2.xml><?xml version="1.0" encoding="utf-8"?>
<ds:datastoreItem xmlns:ds="http://schemas.openxmlformats.org/officeDocument/2006/customXml" ds:itemID="{F979E8A1-055A-4751-97E9-E6B1F9E212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F6EF7B-63D0-4563-A5C6-01D9536EB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11f24-baf4-4ddb-9011-a7a9ee158113"/>
    <ds:schemaRef ds:uri="7d97bff6-7c06-4d5b-b7a0-84d3f0644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525</Words>
  <Application>Microsoft Office PowerPoint</Application>
  <PresentationFormat>Widescreen</PresentationFormat>
  <Paragraphs>116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QHN History </vt:lpstr>
      <vt:lpstr>Director of Community Collaboration</vt:lpstr>
      <vt:lpstr>About Cathy…</vt:lpstr>
      <vt:lpstr>Bringing People Together For Positive Change</vt:lpstr>
      <vt:lpstr>RISE Methodology</vt:lpstr>
      <vt:lpstr>Re-Envision</vt:lpstr>
      <vt:lpstr>Initiate</vt:lpstr>
      <vt:lpstr>Solution</vt:lpstr>
      <vt:lpstr>Execute</vt:lpstr>
      <vt:lpstr>We have a methodology, but we listen to you for your specific needs</vt:lpstr>
      <vt:lpstr>Current Projects </vt:lpstr>
      <vt:lpstr>Access to Perinatal Behavioral Health in Colorado's West Mountain Region</vt:lpstr>
      <vt:lpstr>Garfield, Pitkin, Eagle and Summit Counties</vt:lpstr>
      <vt:lpstr>Mesa County Collaboration for the Unhoused</vt:lpstr>
      <vt:lpstr>Systems Building Work</vt:lpstr>
      <vt:lpstr>Community Based Organizations Partnering with Physicians to Improve Health Outcomes</vt:lpstr>
      <vt:lpstr>What is your health or social dilemma? </vt:lpstr>
      <vt:lpstr>PowerPoint Presentation</vt:lpstr>
      <vt:lpstr>Next Hot Topics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Story</dc:creator>
  <cp:lastModifiedBy>Cathy Story</cp:lastModifiedBy>
  <cp:revision>3</cp:revision>
  <dcterms:created xsi:type="dcterms:W3CDTF">2024-01-17T17:21:37Z</dcterms:created>
  <dcterms:modified xsi:type="dcterms:W3CDTF">2024-03-20T15:45:12Z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0x010100E5D99AE4C67C9F4DB8F14CBD2FABF88E</vt:lpwstr>
  </property>
  <property fmtid="{D5CDD505-2E9C-101B-9397-08002B2CF9AE}" pid="3" name="MediaServiceImageTags">
    <vt:lpwstr/>
  </property>
</Properties>
</file>