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FEB_4B477492.xml" ContentType="application/vnd.ms-powerpoint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39"/>
  </p:notesMasterIdLst>
  <p:sldIdLst>
    <p:sldId id="2147483628" r:id="rId2"/>
    <p:sldId id="266" r:id="rId3"/>
    <p:sldId id="256" r:id="rId4"/>
    <p:sldId id="257" r:id="rId5"/>
    <p:sldId id="2147483627" r:id="rId6"/>
    <p:sldId id="2103814079" r:id="rId7"/>
    <p:sldId id="2147483647" r:id="rId8"/>
    <p:sldId id="2147483632" r:id="rId9"/>
    <p:sldId id="273" r:id="rId10"/>
    <p:sldId id="261" r:id="rId11"/>
    <p:sldId id="2147483626" r:id="rId12"/>
    <p:sldId id="2147483635" r:id="rId13"/>
    <p:sldId id="2147483644" r:id="rId14"/>
    <p:sldId id="2147483646" r:id="rId15"/>
    <p:sldId id="258" r:id="rId16"/>
    <p:sldId id="259" r:id="rId17"/>
    <p:sldId id="262" r:id="rId18"/>
    <p:sldId id="2147473859" r:id="rId19"/>
    <p:sldId id="268" r:id="rId20"/>
    <p:sldId id="2147473838" r:id="rId21"/>
    <p:sldId id="269" r:id="rId22"/>
    <p:sldId id="2147473839" r:id="rId23"/>
    <p:sldId id="267" r:id="rId24"/>
    <p:sldId id="270" r:id="rId25"/>
    <p:sldId id="271" r:id="rId26"/>
    <p:sldId id="263" r:id="rId27"/>
    <p:sldId id="2147483636" r:id="rId28"/>
    <p:sldId id="2147483643" r:id="rId29"/>
    <p:sldId id="2147483637" r:id="rId30"/>
    <p:sldId id="2147483638" r:id="rId31"/>
    <p:sldId id="2147483639" r:id="rId32"/>
    <p:sldId id="2147483640" r:id="rId33"/>
    <p:sldId id="2147483641" r:id="rId34"/>
    <p:sldId id="2147483642" r:id="rId35"/>
    <p:sldId id="265" r:id="rId36"/>
    <p:sldId id="264" r:id="rId37"/>
    <p:sldId id="2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87EE0A-6114-84AF-CDF5-EABBC26F37CB}" name="Brent Gural" initials="BG" userId="S::Brent.Gural@contexture.org::3581cc4f-de0c-4fbe-8603-5012bc5f712f" providerId="AD"/>
  <p188:author id="{1158A90D-F172-3518-5390-AB96202F2FD4}" name="Trevor Peters" initials="TP" userId="S::trevor.peters@contexture.org::6f85d7f4-60e6-40b4-a248-81ac339979d0" providerId="AD"/>
  <p188:author id="{CE7D3F1B-C6CF-58FA-2934-F92551FA7439}" name="Brittany Dettler" initials="BD" userId="S::brittany.dettler@contexture.org::6447bcf0-f708-4190-8856-a79b9da5d63c" providerId="AD"/>
  <p188:author id="{5F98C439-41E6-8D2F-6A9F-4E6080C8CF96}" name="Brent Gural" initials="BG" userId="S::brent.gural@contexture.org::3581cc4f-de0c-4fbe-8603-5012bc5f712f" providerId="AD"/>
  <p188:author id="{13C59C42-C878-E1B8-4D26-14BDA61AC2EF}" name="Jayme Pina" initials="" userId="S::jayme.pina@contexture.org::d1096249-c8bf-4176-b4e7-8ce152bee3dd" providerId="AD"/>
  <p188:author id="{C75D8379-F84C-CB07-7D90-DBCFE499051F}" name="Kirstin Smith" initials="KS" userId="S::kirstin.smith@contexture.org::610a44bb-587c-4703-9d3d-26c2fecf9b11" providerId="AD"/>
  <p188:author id="{355A387C-59EF-4735-DD94-A698AFA1F274}" name="Alaina Desnoyers" initials="" userId="S::Alaina.Desnoyers@contexture.org::15a2cb40-52c8-45b3-9f82-2e1a0d78dbed" providerId="AD"/>
  <p188:author id="{8BE97D91-049B-64E6-413C-2236339C7CB0}" name="Charity Meinhart" initials="CM" userId="S::charity.meinhart@contexture.org::f8b6b08d-d84f-496a-b564-ad0f6075c827" providerId="AD"/>
  <p188:author id="{E2B45698-D662-8FE3-516E-E81D0D8A9B05}" name="Alaina Desnoyers" initials="AD" userId="S::alaina.desnoyers@contexture.org::15a2cb40-52c8-45b3-9f82-2e1a0d78dbed" providerId="AD"/>
  <p188:author id="{9E7CB1A5-A4DD-658A-20A4-F231BE385D0A}" name="Justin Barba" initials="JB" userId="S::justin.barba@contexture.org::ea71cbae-1c42-4852-896e-982a39aa0427" providerId="AD"/>
  <p188:author id="{003156B4-239E-CF0F-5956-D82A4A544299}" name="Au Ly" initials="AL" userId="S::Au.Ly@contexture.org::67bc7a2b-e312-491f-964b-72b114a6aa68" providerId="AD"/>
  <p188:author id="{180FD3B5-F222-412D-215F-9ECD500FAB2F}" name="Deanna Towne" initials="" userId="S::deanna.towne@contexture.org::6bbfd8a5-e91d-41df-b475-f21bd5784274" providerId="AD"/>
  <p188:author id="{7C5155B7-DF29-9D98-DFA6-67F6CB2D7905}" name="Liana Walsh" initials="LW" userId="S::liana.walsh@contexture.org::23d562a7-433d-45c7-8388-c14e071142d8" providerId="AD"/>
  <p188:author id="{F0347DC2-D924-50C0-90B5-3E3D7A2EC3D9}" name="Kirstin Smith" initials="" userId="S::Kirstin.Smith@contexture.org::610a44bb-587c-4703-9d3d-26c2fecf9b11" providerId="AD"/>
  <p188:author id="{4F8125C3-84CC-C396-FEAA-9B6158A3745B}" name="Brittany Dettler" initials="BD" userId="S::Brittany.Dettler@contexture.org::6447bcf0-f708-4190-8856-a79b9da5d63c" providerId="AD"/>
  <p188:author id="{417A88C7-A04F-5352-7514-48D19F0ADE96}" name="Micah Jones" initials="MJ" userId="S::micah.jones@contexture.org::e216e707-571c-4ca2-b9c4-b3d2f95150b8" providerId="AD"/>
  <p188:author id="{56F996D4-3B09-9495-8EB2-312739D96C82}" name="Matthew Isiogu" initials="" userId="S::matthew.isiogu@contexture.org::ae9bfb04-21bc-4d5c-b3e5-18247fd33c19" providerId="AD"/>
  <p188:author id="{D8EB47DE-DDDF-DEAF-17AD-F95F66C2E31F}" name="Marc Lassaux" initials="ML" userId="S::marc.lassaux@contexture.org::630f05ae-9975-42c7-84a8-7813ccec95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8EC"/>
    <a:srgbClr val="B4D445"/>
    <a:srgbClr val="1CB4E9"/>
    <a:srgbClr val="4A2A76"/>
    <a:srgbClr val="23B5E9"/>
    <a:srgbClr val="FFFFFF"/>
    <a:srgbClr val="EDE2F6"/>
    <a:srgbClr val="4A2B75"/>
    <a:srgbClr val="1CB5EA"/>
    <a:srgbClr val="BF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D4510-0D98-4FCC-B9B3-2E74A053B022}" v="2" dt="2025-01-28T22:26:18.979"/>
    <p1510:client id="{78F30B55-2A10-4CCF-8D11-8A94DF4D9E0E}" v="724" dt="2025-01-29T16:54:49.900"/>
    <p1510:client id="{A19BE6DC-205D-E242-0C72-2C09B8E6BBDF}" v="2" dt="2025-01-28T20:05:28.790"/>
    <p1510:client id="{DC5D084C-54FD-A4B9-15D2-77A3575A0FD8}" v="3" dt="2025-01-29T20:09:05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ity Meinhart" userId="S::charity.meinhart@contexture.org::f8b6b08d-d84f-496a-b564-ad0f6075c827" providerId="AD" clId="Web-{DC5D084C-54FD-A4B9-15D2-77A3575A0FD8}"/>
    <pc:docChg chg="delSld modSld">
      <pc:chgData name="Charity Meinhart" userId="S::charity.meinhart@contexture.org::f8b6b08d-d84f-496a-b564-ad0f6075c827" providerId="AD" clId="Web-{DC5D084C-54FD-A4B9-15D2-77A3575A0FD8}" dt="2025-01-29T20:09:05.284" v="1" actId="14100"/>
      <pc:docMkLst>
        <pc:docMk/>
      </pc:docMkLst>
      <pc:sldChg chg="modSp">
        <pc:chgData name="Charity Meinhart" userId="S::charity.meinhart@contexture.org::f8b6b08d-d84f-496a-b564-ad0f6075c827" providerId="AD" clId="Web-{DC5D084C-54FD-A4B9-15D2-77A3575A0FD8}" dt="2025-01-29T20:09:05.284" v="1" actId="14100"/>
        <pc:sldMkLst>
          <pc:docMk/>
          <pc:sldMk cId="207957258" sldId="258"/>
        </pc:sldMkLst>
        <pc:spChg chg="mod">
          <ac:chgData name="Charity Meinhart" userId="S::charity.meinhart@contexture.org::f8b6b08d-d84f-496a-b564-ad0f6075c827" providerId="AD" clId="Web-{DC5D084C-54FD-A4B9-15D2-77A3575A0FD8}" dt="2025-01-29T20:09:05.284" v="1" actId="14100"/>
          <ac:spMkLst>
            <pc:docMk/>
            <pc:sldMk cId="207957258" sldId="258"/>
            <ac:spMk id="13" creationId="{8162D3DE-05C2-7629-A2AC-2816CB96F719}"/>
          </ac:spMkLst>
        </pc:spChg>
      </pc:sldChg>
      <pc:sldChg chg="del">
        <pc:chgData name="Charity Meinhart" userId="S::charity.meinhart@contexture.org::f8b6b08d-d84f-496a-b564-ad0f6075c827" providerId="AD" clId="Web-{DC5D084C-54FD-A4B9-15D2-77A3575A0FD8}" dt="2025-01-28T23:36:34.601" v="0"/>
        <pc:sldMkLst>
          <pc:docMk/>
          <pc:sldMk cId="1237702151" sldId="272"/>
        </pc:sldMkLst>
      </pc:sldChg>
    </pc:docChg>
  </pc:docChgLst>
  <pc:docChgLst>
    <pc:chgData name="Liana Walsh" userId="23d562a7-433d-45c7-8388-c14e071142d8" providerId="ADAL" clId="{4C39A369-25E9-4567-9609-85E1C35FCB38}"/>
    <pc:docChg chg="undo custSel addSld modSld sldOrd">
      <pc:chgData name="Liana Walsh" userId="23d562a7-433d-45c7-8388-c14e071142d8" providerId="ADAL" clId="{4C39A369-25E9-4567-9609-85E1C35FCB38}" dt="2025-01-23T20:56:47.307" v="484" actId="20577"/>
      <pc:docMkLst>
        <pc:docMk/>
      </pc:docMkLst>
      <pc:sldChg chg="modSp mod ord">
        <pc:chgData name="Liana Walsh" userId="23d562a7-433d-45c7-8388-c14e071142d8" providerId="ADAL" clId="{4C39A369-25E9-4567-9609-85E1C35FCB38}" dt="2025-01-23T20:35:49.558" v="280"/>
        <pc:sldMkLst>
          <pc:docMk/>
          <pc:sldMk cId="3821697997" sldId="262"/>
        </pc:sldMkLst>
        <pc:picChg chg="mod">
          <ac:chgData name="Liana Walsh" userId="23d562a7-433d-45c7-8388-c14e071142d8" providerId="ADAL" clId="{4C39A369-25E9-4567-9609-85E1C35FCB38}" dt="2025-01-23T20:35:37.024" v="278" actId="1076"/>
          <ac:picMkLst>
            <pc:docMk/>
            <pc:sldMk cId="3821697997" sldId="262"/>
            <ac:picMk id="3" creationId="{CB368BBA-9FFC-66F5-4FF9-311D8C6B0E23}"/>
          </ac:picMkLst>
        </pc:picChg>
      </pc:sldChg>
      <pc:sldChg chg="modSp mod modClrScheme chgLayout">
        <pc:chgData name="Liana Walsh" userId="23d562a7-433d-45c7-8388-c14e071142d8" providerId="ADAL" clId="{4C39A369-25E9-4567-9609-85E1C35FCB38}" dt="2025-01-23T20:24:14.774" v="165" actId="700"/>
        <pc:sldMkLst>
          <pc:docMk/>
          <pc:sldMk cId="978763464" sldId="263"/>
        </pc:sldMkLst>
        <pc:spChg chg="mod ord">
          <ac:chgData name="Liana Walsh" userId="23d562a7-433d-45c7-8388-c14e071142d8" providerId="ADAL" clId="{4C39A369-25E9-4567-9609-85E1C35FCB38}" dt="2025-01-23T20:24:14.774" v="165" actId="700"/>
          <ac:spMkLst>
            <pc:docMk/>
            <pc:sldMk cId="978763464" sldId="263"/>
            <ac:spMk id="2" creationId="{CD772213-3545-2058-DCE4-629882EFF215}"/>
          </ac:spMkLst>
        </pc:spChg>
      </pc:sldChg>
      <pc:sldChg chg="modSp mod modClrScheme chgLayout">
        <pc:chgData name="Liana Walsh" userId="23d562a7-433d-45c7-8388-c14e071142d8" providerId="ADAL" clId="{4C39A369-25E9-4567-9609-85E1C35FCB38}" dt="2025-01-23T20:17:03.018" v="1" actId="26606"/>
        <pc:sldMkLst>
          <pc:docMk/>
          <pc:sldMk cId="1223841348" sldId="264"/>
        </pc:sldMkLst>
        <pc:spChg chg="mod">
          <ac:chgData name="Liana Walsh" userId="23d562a7-433d-45c7-8388-c14e071142d8" providerId="ADAL" clId="{4C39A369-25E9-4567-9609-85E1C35FCB38}" dt="2025-01-23T20:17:03.018" v="1" actId="26606"/>
          <ac:spMkLst>
            <pc:docMk/>
            <pc:sldMk cId="1223841348" sldId="264"/>
            <ac:spMk id="2" creationId="{571C770C-F85A-B588-5AC8-09528E72795C}"/>
          </ac:spMkLst>
        </pc:spChg>
      </pc:sldChg>
      <pc:sldChg chg="modSp new mod">
        <pc:chgData name="Liana Walsh" userId="23d562a7-433d-45c7-8388-c14e071142d8" providerId="ADAL" clId="{4C39A369-25E9-4567-9609-85E1C35FCB38}" dt="2025-01-23T20:56:47.307" v="484" actId="20577"/>
        <pc:sldMkLst>
          <pc:docMk/>
          <pc:sldMk cId="3689109305" sldId="265"/>
        </pc:sldMkLst>
        <pc:spChg chg="mod">
          <ac:chgData name="Liana Walsh" userId="23d562a7-433d-45c7-8388-c14e071142d8" providerId="ADAL" clId="{4C39A369-25E9-4567-9609-85E1C35FCB38}" dt="2025-01-23T20:47:58.399" v="311" actId="20577"/>
          <ac:spMkLst>
            <pc:docMk/>
            <pc:sldMk cId="3689109305" sldId="265"/>
            <ac:spMk id="2" creationId="{EB233086-48D0-F5EF-B201-10A38C5F8FE2}"/>
          </ac:spMkLst>
        </pc:spChg>
        <pc:spChg chg="mod">
          <ac:chgData name="Liana Walsh" userId="23d562a7-433d-45c7-8388-c14e071142d8" providerId="ADAL" clId="{4C39A369-25E9-4567-9609-85E1C35FCB38}" dt="2025-01-23T20:56:47.307" v="484" actId="20577"/>
          <ac:spMkLst>
            <pc:docMk/>
            <pc:sldMk cId="3689109305" sldId="265"/>
            <ac:spMk id="3" creationId="{541E02CE-53BC-806E-F24E-17D02BBDC2BF}"/>
          </ac:spMkLst>
        </pc:spChg>
      </pc:sldChg>
      <pc:sldChg chg="new ord">
        <pc:chgData name="Liana Walsh" userId="23d562a7-433d-45c7-8388-c14e071142d8" providerId="ADAL" clId="{4C39A369-25E9-4567-9609-85E1C35FCB38}" dt="2025-01-23T20:29:47.401" v="262"/>
        <pc:sldMkLst>
          <pc:docMk/>
          <pc:sldMk cId="503931294" sldId="266"/>
        </pc:sldMkLst>
      </pc:sldChg>
      <pc:sldChg chg="delSp mod">
        <pc:chgData name="Liana Walsh" userId="23d562a7-433d-45c7-8388-c14e071142d8" providerId="ADAL" clId="{4C39A369-25E9-4567-9609-85E1C35FCB38}" dt="2025-01-23T20:30:44.536" v="263" actId="478"/>
        <pc:sldMkLst>
          <pc:docMk/>
          <pc:sldMk cId="1262974098" sldId="2147483627"/>
        </pc:sldMkLst>
      </pc:sldChg>
      <pc:sldChg chg="addSp delSp modSp mod modClrScheme chgLayout">
        <pc:chgData name="Liana Walsh" userId="23d562a7-433d-45c7-8388-c14e071142d8" providerId="ADAL" clId="{4C39A369-25E9-4567-9609-85E1C35FCB38}" dt="2025-01-23T20:56:35.256" v="478" actId="1076"/>
        <pc:sldMkLst>
          <pc:docMk/>
          <pc:sldMk cId="3602814366" sldId="2147483636"/>
        </pc:sldMkLst>
        <pc:spChg chg="mod ord">
          <ac:chgData name="Liana Walsh" userId="23d562a7-433d-45c7-8388-c14e071142d8" providerId="ADAL" clId="{4C39A369-25E9-4567-9609-85E1C35FCB38}" dt="2025-01-23T20:56:28.706" v="477" actId="20577"/>
          <ac:spMkLst>
            <pc:docMk/>
            <pc:sldMk cId="3602814366" sldId="2147483636"/>
            <ac:spMk id="4" creationId="{4016D340-D39C-EFA6-5300-91A728BDF4D1}"/>
          </ac:spMkLst>
        </pc:spChg>
        <pc:picChg chg="add mod">
          <ac:chgData name="Liana Walsh" userId="23d562a7-433d-45c7-8388-c14e071142d8" providerId="ADAL" clId="{4C39A369-25E9-4567-9609-85E1C35FCB38}" dt="2025-01-23T20:56:35.256" v="478" actId="1076"/>
          <ac:picMkLst>
            <pc:docMk/>
            <pc:sldMk cId="3602814366" sldId="2147483636"/>
            <ac:picMk id="8" creationId="{B427E4AB-DA12-1740-B1C4-288DC6092301}"/>
          </ac:picMkLst>
        </pc:picChg>
      </pc:sldChg>
      <pc:sldChg chg="addSp delSp modSp mod modClrScheme chgLayout">
        <pc:chgData name="Liana Walsh" userId="23d562a7-433d-45c7-8388-c14e071142d8" providerId="ADAL" clId="{4C39A369-25E9-4567-9609-85E1C35FCB38}" dt="2025-01-23T20:46:16.660" v="303" actId="14861"/>
        <pc:sldMkLst>
          <pc:docMk/>
          <pc:sldMk cId="317638290" sldId="2147483637"/>
        </pc:sldMkLst>
        <pc:spChg chg="mod ord">
          <ac:chgData name="Liana Walsh" userId="23d562a7-433d-45c7-8388-c14e071142d8" providerId="ADAL" clId="{4C39A369-25E9-4567-9609-85E1C35FCB38}" dt="2025-01-23T20:24:28.392" v="166" actId="700"/>
          <ac:spMkLst>
            <pc:docMk/>
            <pc:sldMk cId="317638290" sldId="2147483637"/>
            <ac:spMk id="3" creationId="{D1460491-93AB-6356-2CD8-3110A977EAC2}"/>
          </ac:spMkLst>
        </pc:spChg>
        <pc:picChg chg="add mod">
          <ac:chgData name="Liana Walsh" userId="23d562a7-433d-45c7-8388-c14e071142d8" providerId="ADAL" clId="{4C39A369-25E9-4567-9609-85E1C35FCB38}" dt="2025-01-23T20:46:16.660" v="303" actId="14861"/>
          <ac:picMkLst>
            <pc:docMk/>
            <pc:sldMk cId="317638290" sldId="2147483637"/>
            <ac:picMk id="7" creationId="{8B0DD566-629C-6C3E-A4A6-51EA1F1525D4}"/>
          </ac:picMkLst>
        </pc:picChg>
      </pc:sldChg>
      <pc:sldChg chg="addSp delSp modSp mod modClrScheme chgLayout">
        <pc:chgData name="Liana Walsh" userId="23d562a7-433d-45c7-8388-c14e071142d8" providerId="ADAL" clId="{4C39A369-25E9-4567-9609-85E1C35FCB38}" dt="2025-01-23T20:50:45.276" v="345" actId="14861"/>
        <pc:sldMkLst>
          <pc:docMk/>
          <pc:sldMk cId="1312770582" sldId="2147483638"/>
        </pc:sldMkLst>
        <pc:spChg chg="mod ord">
          <ac:chgData name="Liana Walsh" userId="23d562a7-433d-45c7-8388-c14e071142d8" providerId="ADAL" clId="{4C39A369-25E9-4567-9609-85E1C35FCB38}" dt="2025-01-23T20:24:39.585" v="168" actId="700"/>
          <ac:spMkLst>
            <pc:docMk/>
            <pc:sldMk cId="1312770582" sldId="2147483638"/>
            <ac:spMk id="2" creationId="{76DEB2EB-3B57-38EE-4811-50C176A76D26}"/>
          </ac:spMkLst>
        </pc:spChg>
        <pc:spChg chg="mod">
          <ac:chgData name="Liana Walsh" userId="23d562a7-433d-45c7-8388-c14e071142d8" providerId="ADAL" clId="{4C39A369-25E9-4567-9609-85E1C35FCB38}" dt="2025-01-23T20:48:58.697" v="323" actId="1076"/>
          <ac:spMkLst>
            <pc:docMk/>
            <pc:sldMk cId="1312770582" sldId="2147483638"/>
            <ac:spMk id="9" creationId="{91EC1363-D476-1858-4BBB-BF77C97E7850}"/>
          </ac:spMkLst>
        </pc:spChg>
        <pc:picChg chg="add mod">
          <ac:chgData name="Liana Walsh" userId="23d562a7-433d-45c7-8388-c14e071142d8" providerId="ADAL" clId="{4C39A369-25E9-4567-9609-85E1C35FCB38}" dt="2025-01-23T20:49:17.994" v="328" actId="14100"/>
          <ac:picMkLst>
            <pc:docMk/>
            <pc:sldMk cId="1312770582" sldId="2147483638"/>
            <ac:picMk id="4" creationId="{7C89342B-354A-A312-A595-90FB54A6508E}"/>
          </ac:picMkLst>
        </pc:picChg>
        <pc:picChg chg="mod">
          <ac:chgData name="Liana Walsh" userId="23d562a7-433d-45c7-8388-c14e071142d8" providerId="ADAL" clId="{4C39A369-25E9-4567-9609-85E1C35FCB38}" dt="2025-01-23T20:50:41.618" v="344" actId="14861"/>
          <ac:picMkLst>
            <pc:docMk/>
            <pc:sldMk cId="1312770582" sldId="2147483638"/>
            <ac:picMk id="7" creationId="{88B4CC5B-A56E-7667-C84F-2B5107A45D79}"/>
          </ac:picMkLst>
        </pc:picChg>
        <pc:picChg chg="mod">
          <ac:chgData name="Liana Walsh" userId="23d562a7-433d-45c7-8388-c14e071142d8" providerId="ADAL" clId="{4C39A369-25E9-4567-9609-85E1C35FCB38}" dt="2025-01-23T20:50:45.276" v="345" actId="14861"/>
          <ac:picMkLst>
            <pc:docMk/>
            <pc:sldMk cId="1312770582" sldId="2147483638"/>
            <ac:picMk id="11" creationId="{96A7F1BD-FAD5-AB5B-BE74-C38B03F860BD}"/>
          </ac:picMkLst>
        </pc:picChg>
      </pc:sldChg>
      <pc:sldChg chg="addSp delSp modSp mod modClrScheme chgLayout">
        <pc:chgData name="Liana Walsh" userId="23d562a7-433d-45c7-8388-c14e071142d8" providerId="ADAL" clId="{4C39A369-25E9-4567-9609-85E1C35FCB38}" dt="2025-01-23T20:55:27.062" v="433" actId="1076"/>
        <pc:sldMkLst>
          <pc:docMk/>
          <pc:sldMk cId="1047946210" sldId="2147483639"/>
        </pc:sldMkLst>
        <pc:spChg chg="mod ord">
          <ac:chgData name="Liana Walsh" userId="23d562a7-433d-45c7-8388-c14e071142d8" providerId="ADAL" clId="{4C39A369-25E9-4567-9609-85E1C35FCB38}" dt="2025-01-23T20:24:44.403" v="169" actId="700"/>
          <ac:spMkLst>
            <pc:docMk/>
            <pc:sldMk cId="1047946210" sldId="2147483639"/>
            <ac:spMk id="2" creationId="{360E77A3-0B16-A285-F6A8-78F8C65CE606}"/>
          </ac:spMkLst>
        </pc:spChg>
        <pc:picChg chg="add mod">
          <ac:chgData name="Liana Walsh" userId="23d562a7-433d-45c7-8388-c14e071142d8" providerId="ADAL" clId="{4C39A369-25E9-4567-9609-85E1C35FCB38}" dt="2025-01-23T20:50:26.291" v="341" actId="1076"/>
          <ac:picMkLst>
            <pc:docMk/>
            <pc:sldMk cId="1047946210" sldId="2147483639"/>
            <ac:picMk id="5" creationId="{AFAC55C4-84B3-C2F0-AF15-5854541175BB}"/>
          </ac:picMkLst>
        </pc:picChg>
        <pc:picChg chg="add mod">
          <ac:chgData name="Liana Walsh" userId="23d562a7-433d-45c7-8388-c14e071142d8" providerId="ADAL" clId="{4C39A369-25E9-4567-9609-85E1C35FCB38}" dt="2025-01-23T20:55:27.062" v="433" actId="1076"/>
          <ac:picMkLst>
            <pc:docMk/>
            <pc:sldMk cId="1047946210" sldId="2147483639"/>
            <ac:picMk id="7" creationId="{930C5431-8C71-66C9-CDB7-C38A4B0D1D4F}"/>
          </ac:picMkLst>
        </pc:picChg>
        <pc:picChg chg="mod">
          <ac:chgData name="Liana Walsh" userId="23d562a7-433d-45c7-8388-c14e071142d8" providerId="ADAL" clId="{4C39A369-25E9-4567-9609-85E1C35FCB38}" dt="2025-01-23T20:50:07.091" v="339" actId="14861"/>
          <ac:picMkLst>
            <pc:docMk/>
            <pc:sldMk cId="1047946210" sldId="2147483639"/>
            <ac:picMk id="8" creationId="{F2FFD319-880A-C6A8-EC48-6BB5504CE77D}"/>
          </ac:picMkLst>
        </pc:picChg>
        <pc:picChg chg="mod">
          <ac:chgData name="Liana Walsh" userId="23d562a7-433d-45c7-8388-c14e071142d8" providerId="ADAL" clId="{4C39A369-25E9-4567-9609-85E1C35FCB38}" dt="2025-01-23T20:50:33.847" v="343" actId="14861"/>
          <ac:picMkLst>
            <pc:docMk/>
            <pc:sldMk cId="1047946210" sldId="2147483639"/>
            <ac:picMk id="10" creationId="{654015CA-3BC7-D163-D4EA-A444C39642C5}"/>
          </ac:picMkLst>
        </pc:picChg>
      </pc:sldChg>
      <pc:sldChg chg="addSp delSp modSp mod modClrScheme chgLayout">
        <pc:chgData name="Liana Walsh" userId="23d562a7-433d-45c7-8388-c14e071142d8" providerId="ADAL" clId="{4C39A369-25E9-4567-9609-85E1C35FCB38}" dt="2025-01-23T20:51:43.090" v="361" actId="1076"/>
        <pc:sldMkLst>
          <pc:docMk/>
          <pc:sldMk cId="2298748820" sldId="2147483640"/>
        </pc:sldMkLst>
        <pc:spChg chg="mod ord">
          <ac:chgData name="Liana Walsh" userId="23d562a7-433d-45c7-8388-c14e071142d8" providerId="ADAL" clId="{4C39A369-25E9-4567-9609-85E1C35FCB38}" dt="2025-01-23T20:24:51.569" v="170" actId="700"/>
          <ac:spMkLst>
            <pc:docMk/>
            <pc:sldMk cId="2298748820" sldId="2147483640"/>
            <ac:spMk id="4" creationId="{09B845C5-3D68-533D-236F-6EBFC8874A28}"/>
          </ac:spMkLst>
        </pc:spChg>
        <pc:spChg chg="mod">
          <ac:chgData name="Liana Walsh" userId="23d562a7-433d-45c7-8388-c14e071142d8" providerId="ADAL" clId="{4C39A369-25E9-4567-9609-85E1C35FCB38}" dt="2025-01-23T20:25:20.732" v="175" actId="1076"/>
          <ac:spMkLst>
            <pc:docMk/>
            <pc:sldMk cId="2298748820" sldId="2147483640"/>
            <ac:spMk id="8" creationId="{E9E82E36-33B7-1DA9-DBBE-FBB3AFA597FD}"/>
          </ac:spMkLst>
        </pc:spChg>
        <pc:picChg chg="mod">
          <ac:chgData name="Liana Walsh" userId="23d562a7-433d-45c7-8388-c14e071142d8" providerId="ADAL" clId="{4C39A369-25E9-4567-9609-85E1C35FCB38}" dt="2025-01-23T20:51:38.424" v="360" actId="1076"/>
          <ac:picMkLst>
            <pc:docMk/>
            <pc:sldMk cId="2298748820" sldId="2147483640"/>
            <ac:picMk id="5" creationId="{8F85FF20-F5C8-7460-5E3B-3C2B6C30E9EC}"/>
          </ac:picMkLst>
        </pc:picChg>
        <pc:picChg chg="add mod">
          <ac:chgData name="Liana Walsh" userId="23d562a7-433d-45c7-8388-c14e071142d8" providerId="ADAL" clId="{4C39A369-25E9-4567-9609-85E1C35FCB38}" dt="2025-01-23T20:51:43.090" v="361" actId="1076"/>
          <ac:picMkLst>
            <pc:docMk/>
            <pc:sldMk cId="2298748820" sldId="2147483640"/>
            <ac:picMk id="7" creationId="{8AD1DA6C-1C4F-69BA-AFC7-DAB06B99AD45}"/>
          </ac:picMkLst>
        </pc:picChg>
      </pc:sldChg>
      <pc:sldChg chg="addSp delSp modSp mod">
        <pc:chgData name="Liana Walsh" userId="23d562a7-433d-45c7-8388-c14e071142d8" providerId="ADAL" clId="{4C39A369-25E9-4567-9609-85E1C35FCB38}" dt="2025-01-23T20:54:48.158" v="421" actId="1076"/>
        <pc:sldMkLst>
          <pc:docMk/>
          <pc:sldMk cId="1139886559" sldId="2147483641"/>
        </pc:sldMkLst>
        <pc:spChg chg="mod">
          <ac:chgData name="Liana Walsh" userId="23d562a7-433d-45c7-8388-c14e071142d8" providerId="ADAL" clId="{4C39A369-25E9-4567-9609-85E1C35FCB38}" dt="2025-01-23T20:23:25.668" v="163" actId="14100"/>
          <ac:spMkLst>
            <pc:docMk/>
            <pc:sldMk cId="1139886559" sldId="2147483641"/>
            <ac:spMk id="2" creationId="{CAD6DE6B-3A7F-7AE8-0AAA-5F25ED8CCF0C}"/>
          </ac:spMkLst>
        </pc:spChg>
        <pc:spChg chg="mod">
          <ac:chgData name="Liana Walsh" userId="23d562a7-433d-45c7-8388-c14e071142d8" providerId="ADAL" clId="{4C39A369-25E9-4567-9609-85E1C35FCB38}" dt="2025-01-23T20:52:19.685" v="382" actId="20577"/>
          <ac:spMkLst>
            <pc:docMk/>
            <pc:sldMk cId="1139886559" sldId="2147483641"/>
            <ac:spMk id="3" creationId="{3594C634-7AA8-FAA5-F453-59B07E46761D}"/>
          </ac:spMkLst>
        </pc:spChg>
        <pc:picChg chg="mod">
          <ac:chgData name="Liana Walsh" userId="23d562a7-433d-45c7-8388-c14e071142d8" providerId="ADAL" clId="{4C39A369-25E9-4567-9609-85E1C35FCB38}" dt="2025-01-23T20:53:48.803" v="407" actId="14861"/>
          <ac:picMkLst>
            <pc:docMk/>
            <pc:sldMk cId="1139886559" sldId="2147483641"/>
            <ac:picMk id="4" creationId="{45860CCD-4B82-4728-532F-0B0F0BF6EBED}"/>
          </ac:picMkLst>
        </pc:picChg>
        <pc:picChg chg="mod">
          <ac:chgData name="Liana Walsh" userId="23d562a7-433d-45c7-8388-c14e071142d8" providerId="ADAL" clId="{4C39A369-25E9-4567-9609-85E1C35FCB38}" dt="2025-01-23T20:53:53.497" v="408" actId="14861"/>
          <ac:picMkLst>
            <pc:docMk/>
            <pc:sldMk cId="1139886559" sldId="2147483641"/>
            <ac:picMk id="5" creationId="{793D318B-F67B-47C7-6180-43F00A73A5E0}"/>
          </ac:picMkLst>
        </pc:picChg>
        <pc:picChg chg="add mod">
          <ac:chgData name="Liana Walsh" userId="23d562a7-433d-45c7-8388-c14e071142d8" providerId="ADAL" clId="{4C39A369-25E9-4567-9609-85E1C35FCB38}" dt="2025-01-23T20:54:48.158" v="421" actId="1076"/>
          <ac:picMkLst>
            <pc:docMk/>
            <pc:sldMk cId="1139886559" sldId="2147483641"/>
            <ac:picMk id="9" creationId="{392267BA-FE56-AE0E-7D45-FAAA36DFF8F1}"/>
          </ac:picMkLst>
        </pc:picChg>
      </pc:sldChg>
      <pc:sldChg chg="addSp modSp mod">
        <pc:chgData name="Liana Walsh" userId="23d562a7-433d-45c7-8388-c14e071142d8" providerId="ADAL" clId="{4C39A369-25E9-4567-9609-85E1C35FCB38}" dt="2025-01-23T20:53:38.483" v="406" actId="14861"/>
        <pc:sldMkLst>
          <pc:docMk/>
          <pc:sldMk cId="3428605610" sldId="2147483642"/>
        </pc:sldMkLst>
        <pc:picChg chg="mod">
          <ac:chgData name="Liana Walsh" userId="23d562a7-433d-45c7-8388-c14e071142d8" providerId="ADAL" clId="{4C39A369-25E9-4567-9609-85E1C35FCB38}" dt="2025-01-23T20:53:28.419" v="403" actId="1076"/>
          <ac:picMkLst>
            <pc:docMk/>
            <pc:sldMk cId="3428605610" sldId="2147483642"/>
            <ac:picMk id="4" creationId="{C4F06DE0-C77A-8DD0-78ED-78FA3439D8AE}"/>
          </ac:picMkLst>
        </pc:picChg>
        <pc:picChg chg="add mod">
          <ac:chgData name="Liana Walsh" userId="23d562a7-433d-45c7-8388-c14e071142d8" providerId="ADAL" clId="{4C39A369-25E9-4567-9609-85E1C35FCB38}" dt="2025-01-23T20:53:38.483" v="406" actId="14861"/>
          <ac:picMkLst>
            <pc:docMk/>
            <pc:sldMk cId="3428605610" sldId="2147483642"/>
            <ac:picMk id="5" creationId="{F19D458D-EA5E-BC0D-90DC-440BCFFDF8C2}"/>
          </ac:picMkLst>
        </pc:picChg>
      </pc:sldChg>
      <pc:sldChg chg="addSp delSp modSp mod ord">
        <pc:chgData name="Liana Walsh" userId="23d562a7-433d-45c7-8388-c14e071142d8" providerId="ADAL" clId="{4C39A369-25E9-4567-9609-85E1C35FCB38}" dt="2025-01-23T20:54:26.288" v="413" actId="478"/>
        <pc:sldMkLst>
          <pc:docMk/>
          <pc:sldMk cId="1484144571" sldId="2147483643"/>
        </pc:sldMkLst>
        <pc:picChg chg="mod">
          <ac:chgData name="Liana Walsh" userId="23d562a7-433d-45c7-8388-c14e071142d8" providerId="ADAL" clId="{4C39A369-25E9-4567-9609-85E1C35FCB38}" dt="2025-01-23T20:21:54.706" v="149" actId="1076"/>
          <ac:picMkLst>
            <pc:docMk/>
            <pc:sldMk cId="1484144571" sldId="2147483643"/>
            <ac:picMk id="4" creationId="{D9BBBB57-F667-1877-1CE7-C4C0BD1F032F}"/>
          </ac:picMkLst>
        </pc:picChg>
        <pc:picChg chg="mod">
          <ac:chgData name="Liana Walsh" userId="23d562a7-433d-45c7-8388-c14e071142d8" providerId="ADAL" clId="{4C39A369-25E9-4567-9609-85E1C35FCB38}" dt="2025-01-23T20:21:47.558" v="147" actId="14861"/>
          <ac:picMkLst>
            <pc:docMk/>
            <pc:sldMk cId="1484144571" sldId="2147483643"/>
            <ac:picMk id="5" creationId="{487B2D0B-F61C-0874-1376-1EA5E532EBD6}"/>
          </ac:picMkLst>
        </pc:picChg>
      </pc:sldChg>
      <pc:sldChg chg="modSp mod modClrScheme chgLayout">
        <pc:chgData name="Liana Walsh" userId="23d562a7-433d-45c7-8388-c14e071142d8" providerId="ADAL" clId="{4C39A369-25E9-4567-9609-85E1C35FCB38}" dt="2025-01-23T20:27:46.822" v="257" actId="700"/>
        <pc:sldMkLst>
          <pc:docMk/>
          <pc:sldMk cId="766544920" sldId="2147483644"/>
        </pc:sldMkLst>
        <pc:spChg chg="mod ord">
          <ac:chgData name="Liana Walsh" userId="23d562a7-433d-45c7-8388-c14e071142d8" providerId="ADAL" clId="{4C39A369-25E9-4567-9609-85E1C35FCB38}" dt="2025-01-23T20:27:46.822" v="257" actId="700"/>
          <ac:spMkLst>
            <pc:docMk/>
            <pc:sldMk cId="766544920" sldId="2147483644"/>
            <ac:spMk id="2" creationId="{1A6C70EE-EAFA-9139-5279-F17A288D2E9B}"/>
          </ac:spMkLst>
        </pc:spChg>
        <pc:spChg chg="mod ord">
          <ac:chgData name="Liana Walsh" userId="23d562a7-433d-45c7-8388-c14e071142d8" providerId="ADAL" clId="{4C39A369-25E9-4567-9609-85E1C35FCB38}" dt="2025-01-23T20:27:46.822" v="257" actId="700"/>
          <ac:spMkLst>
            <pc:docMk/>
            <pc:sldMk cId="766544920" sldId="2147483644"/>
            <ac:spMk id="4" creationId="{24276E61-03E4-8E32-7A76-B56A8EB50DA3}"/>
          </ac:spMkLst>
        </pc:spChg>
      </pc:sldChg>
      <pc:sldChg chg="modSp">
        <pc:chgData name="Liana Walsh" userId="23d562a7-433d-45c7-8388-c14e071142d8" providerId="ADAL" clId="{4C39A369-25E9-4567-9609-85E1C35FCB38}" dt="2025-01-23T20:33:09.848" v="275" actId="20577"/>
        <pc:sldMkLst>
          <pc:docMk/>
          <pc:sldMk cId="3087821798" sldId="2147483645"/>
        </pc:sldMkLst>
      </pc:sldChg>
    </pc:docChg>
  </pc:docChgLst>
  <pc:docChgLst>
    <pc:chgData name="Liana Walsh" userId="S::liana.walsh@contexture.org::23d562a7-433d-45c7-8388-c14e071142d8" providerId="AD" clId="Web-{16628D08-35BC-4C24-9E3E-69DE67B37D92}"/>
    <pc:docChg chg="addSld modSld sldOrd">
      <pc:chgData name="Liana Walsh" userId="S::liana.walsh@contexture.org::23d562a7-433d-45c7-8388-c14e071142d8" providerId="AD" clId="Web-{16628D08-35BC-4C24-9E3E-69DE67B37D92}" dt="2025-01-23T20:15:52.746" v="287" actId="20577"/>
      <pc:docMkLst>
        <pc:docMk/>
      </pc:docMkLst>
      <pc:sldChg chg="modSp">
        <pc:chgData name="Liana Walsh" userId="S::liana.walsh@contexture.org::23d562a7-433d-45c7-8388-c14e071142d8" providerId="AD" clId="Web-{16628D08-35BC-4C24-9E3E-69DE67B37D92}" dt="2025-01-23T20:05:16.949" v="91" actId="20577"/>
        <pc:sldMkLst>
          <pc:docMk/>
          <pc:sldMk cId="141360623" sldId="256"/>
        </pc:sldMkLst>
      </pc:sldChg>
      <pc:sldChg chg="addSp delSp modSp add modNotes">
        <pc:chgData name="Liana Walsh" userId="S::liana.walsh@contexture.org::23d562a7-433d-45c7-8388-c14e071142d8" providerId="AD" clId="Web-{16628D08-35BC-4C24-9E3E-69DE67B37D92}" dt="2025-01-23T20:11:10.668" v="191"/>
        <pc:sldMkLst>
          <pc:docMk/>
          <pc:sldMk cId="3821697997" sldId="262"/>
        </pc:sldMkLst>
        <pc:spChg chg="mod">
          <ac:chgData name="Liana Walsh" userId="S::liana.walsh@contexture.org::23d562a7-433d-45c7-8388-c14e071142d8" providerId="AD" clId="Web-{16628D08-35BC-4C24-9E3E-69DE67B37D92}" dt="2025-01-23T20:10:01.199" v="183" actId="20577"/>
          <ac:spMkLst>
            <pc:docMk/>
            <pc:sldMk cId="3821697997" sldId="262"/>
            <ac:spMk id="2" creationId="{51D2FA33-4ACC-8688-7227-A3FFB89936F3}"/>
          </ac:spMkLst>
        </pc:spChg>
        <pc:picChg chg="add mod">
          <ac:chgData name="Liana Walsh" userId="S::liana.walsh@contexture.org::23d562a7-433d-45c7-8388-c14e071142d8" providerId="AD" clId="Web-{16628D08-35BC-4C24-9E3E-69DE67B37D92}" dt="2025-01-23T19:57:13.090" v="43" actId="1076"/>
          <ac:picMkLst>
            <pc:docMk/>
            <pc:sldMk cId="3821697997" sldId="262"/>
            <ac:picMk id="3" creationId="{CB368BBA-9FFC-66F5-4FF9-311D8C6B0E23}"/>
          </ac:picMkLst>
        </pc:picChg>
      </pc:sldChg>
      <pc:sldChg chg="addSp modSp new">
        <pc:chgData name="Liana Walsh" userId="S::liana.walsh@contexture.org::23d562a7-433d-45c7-8388-c14e071142d8" providerId="AD" clId="Web-{16628D08-35BC-4C24-9E3E-69DE67B37D92}" dt="2025-01-23T20:14:20.449" v="254" actId="20577"/>
        <pc:sldMkLst>
          <pc:docMk/>
          <pc:sldMk cId="978763464" sldId="263"/>
        </pc:sldMkLst>
        <pc:spChg chg="mod">
          <ac:chgData name="Liana Walsh" userId="S::liana.walsh@contexture.org::23d562a7-433d-45c7-8388-c14e071142d8" providerId="AD" clId="Web-{16628D08-35BC-4C24-9E3E-69DE67B37D92}" dt="2025-01-23T20:13:09.433" v="244" actId="14100"/>
          <ac:spMkLst>
            <pc:docMk/>
            <pc:sldMk cId="978763464" sldId="263"/>
            <ac:spMk id="2" creationId="{CD772213-3545-2058-DCE4-629882EFF215}"/>
          </ac:spMkLst>
        </pc:spChg>
        <pc:spChg chg="add mod">
          <ac:chgData name="Liana Walsh" userId="S::liana.walsh@contexture.org::23d562a7-433d-45c7-8388-c14e071142d8" providerId="AD" clId="Web-{16628D08-35BC-4C24-9E3E-69DE67B37D92}" dt="2025-01-23T20:14:20.449" v="254" actId="20577"/>
          <ac:spMkLst>
            <pc:docMk/>
            <pc:sldMk cId="978763464" sldId="263"/>
            <ac:spMk id="4" creationId="{C69F7A35-80E9-5556-F9F2-E0D99A2A1A4D}"/>
          </ac:spMkLst>
        </pc:spChg>
      </pc:sldChg>
      <pc:sldChg chg="modSp new">
        <pc:chgData name="Liana Walsh" userId="S::liana.walsh@contexture.org::23d562a7-433d-45c7-8388-c14e071142d8" providerId="AD" clId="Web-{16628D08-35BC-4C24-9E3E-69DE67B37D92}" dt="2025-01-23T20:15:52.746" v="287" actId="20577"/>
        <pc:sldMkLst>
          <pc:docMk/>
          <pc:sldMk cId="1223841348" sldId="264"/>
        </pc:sldMkLst>
        <pc:spChg chg="mod">
          <ac:chgData name="Liana Walsh" userId="S::liana.walsh@contexture.org::23d562a7-433d-45c7-8388-c14e071142d8" providerId="AD" clId="Web-{16628D08-35BC-4C24-9E3E-69DE67B37D92}" dt="2025-01-23T20:15:52.746" v="287" actId="20577"/>
          <ac:spMkLst>
            <pc:docMk/>
            <pc:sldMk cId="1223841348" sldId="264"/>
            <ac:spMk id="2" creationId="{571C770C-F85A-B588-5AC8-09528E72795C}"/>
          </ac:spMkLst>
        </pc:spChg>
      </pc:sldChg>
      <pc:sldChg chg="addSp delSp modSp modNotes">
        <pc:chgData name="Liana Walsh" userId="S::liana.walsh@contexture.org::23d562a7-433d-45c7-8388-c14e071142d8" providerId="AD" clId="Web-{16628D08-35BC-4C24-9E3E-69DE67B37D92}" dt="2025-01-23T20:11:29.215" v="196"/>
        <pc:sldMkLst>
          <pc:docMk/>
          <pc:sldMk cId="900882025" sldId="267"/>
        </pc:sldMkLst>
        <pc:spChg chg="mod">
          <ac:chgData name="Liana Walsh" userId="S::liana.walsh@contexture.org::23d562a7-433d-45c7-8388-c14e071142d8" providerId="AD" clId="Web-{16628D08-35BC-4C24-9E3E-69DE67B37D92}" dt="2025-01-23T20:08:22.012" v="137" actId="14100"/>
          <ac:spMkLst>
            <pc:docMk/>
            <pc:sldMk cId="900882025" sldId="267"/>
            <ac:spMk id="5" creationId="{CD67AB68-A131-5E92-8FA5-6FF60FB519C8}"/>
          </ac:spMkLst>
        </pc:spChg>
        <pc:picChg chg="add mod">
          <ac:chgData name="Liana Walsh" userId="S::liana.walsh@contexture.org::23d562a7-433d-45c7-8388-c14e071142d8" providerId="AD" clId="Web-{16628D08-35BC-4C24-9E3E-69DE67B37D92}" dt="2025-01-23T19:54:39.965" v="28" actId="1076"/>
          <ac:picMkLst>
            <pc:docMk/>
            <pc:sldMk cId="900882025" sldId="267"/>
            <ac:picMk id="4" creationId="{2AE08EDE-A0DE-AF37-B582-475A2A99FFEA}"/>
          </ac:picMkLst>
        </pc:picChg>
      </pc:sldChg>
      <pc:sldChg chg="addSp delSp modSp ord modNotes">
        <pc:chgData name="Liana Walsh" userId="S::liana.walsh@contexture.org::23d562a7-433d-45c7-8388-c14e071142d8" providerId="AD" clId="Web-{16628D08-35BC-4C24-9E3E-69DE67B37D92}" dt="2025-01-23T20:11:13.449" v="192"/>
        <pc:sldMkLst>
          <pc:docMk/>
          <pc:sldMk cId="4052198095" sldId="268"/>
        </pc:sldMkLst>
        <pc:spChg chg="mod">
          <ac:chgData name="Liana Walsh" userId="S::liana.walsh@contexture.org::23d562a7-433d-45c7-8388-c14e071142d8" providerId="AD" clId="Web-{16628D08-35BC-4C24-9E3E-69DE67B37D92}" dt="2025-01-23T20:07:33.496" v="132" actId="20577"/>
          <ac:spMkLst>
            <pc:docMk/>
            <pc:sldMk cId="4052198095" sldId="268"/>
            <ac:spMk id="2" creationId="{51D2FA33-4ACC-8688-7227-A3FFB89936F3}"/>
          </ac:spMkLst>
        </pc:spChg>
        <pc:picChg chg="add mod">
          <ac:chgData name="Liana Walsh" userId="S::liana.walsh@contexture.org::23d562a7-433d-45c7-8388-c14e071142d8" providerId="AD" clId="Web-{16628D08-35BC-4C24-9E3E-69DE67B37D92}" dt="2025-01-23T19:53:12.918" v="8" actId="14100"/>
          <ac:picMkLst>
            <pc:docMk/>
            <pc:sldMk cId="4052198095" sldId="268"/>
            <ac:picMk id="3" creationId="{7341A2BB-6C29-B5AD-77AC-40181826EE61}"/>
          </ac:picMkLst>
        </pc:picChg>
      </pc:sldChg>
      <pc:sldChg chg="modNotes">
        <pc:chgData name="Liana Walsh" userId="S::liana.walsh@contexture.org::23d562a7-433d-45c7-8388-c14e071142d8" providerId="AD" clId="Web-{16628D08-35BC-4C24-9E3E-69DE67B37D92}" dt="2025-01-23T20:11:22.918" v="194"/>
        <pc:sldMkLst>
          <pc:docMk/>
          <pc:sldMk cId="763320908" sldId="269"/>
        </pc:sldMkLst>
      </pc:sldChg>
      <pc:sldChg chg="addSp delSp modSp ord modNotes">
        <pc:chgData name="Liana Walsh" userId="S::liana.walsh@contexture.org::23d562a7-433d-45c7-8388-c14e071142d8" providerId="AD" clId="Web-{16628D08-35BC-4C24-9E3E-69DE67B37D92}" dt="2025-01-23T20:11:31.558" v="197"/>
        <pc:sldMkLst>
          <pc:docMk/>
          <pc:sldMk cId="3909599987" sldId="270"/>
        </pc:sldMkLst>
        <pc:spChg chg="mod">
          <ac:chgData name="Liana Walsh" userId="S::liana.walsh@contexture.org::23d562a7-433d-45c7-8388-c14e071142d8" providerId="AD" clId="Web-{16628D08-35BC-4C24-9E3E-69DE67B37D92}" dt="2025-01-23T20:10:30.715" v="188" actId="20577"/>
          <ac:spMkLst>
            <pc:docMk/>
            <pc:sldMk cId="3909599987" sldId="270"/>
            <ac:spMk id="2" creationId="{51D2FA33-4ACC-8688-7227-A3FFB89936F3}"/>
          </ac:spMkLst>
        </pc:spChg>
        <pc:grpChg chg="mod">
          <ac:chgData name="Liana Walsh" userId="S::liana.walsh@contexture.org::23d562a7-433d-45c7-8388-c14e071142d8" providerId="AD" clId="Web-{16628D08-35BC-4C24-9E3E-69DE67B37D92}" dt="2025-01-23T20:10:42.293" v="189" actId="1076"/>
          <ac:grpSpMkLst>
            <pc:docMk/>
            <pc:sldMk cId="3909599987" sldId="270"/>
            <ac:grpSpMk id="8" creationId="{C9E442F8-DC19-D140-063C-C7B8D9ED5B06}"/>
          </ac:grpSpMkLst>
        </pc:grpChg>
        <pc:picChg chg="add mod">
          <ac:chgData name="Liana Walsh" userId="S::liana.walsh@contexture.org::23d562a7-433d-45c7-8388-c14e071142d8" providerId="AD" clId="Web-{16628D08-35BC-4C24-9E3E-69DE67B37D92}" dt="2025-01-23T20:08:59.402" v="144" actId="1076"/>
          <ac:picMkLst>
            <pc:docMk/>
            <pc:sldMk cId="3909599987" sldId="270"/>
            <ac:picMk id="6" creationId="{7C644F18-8A20-F41E-5FBF-24EAAA1056D9}"/>
          </ac:picMkLst>
        </pc:picChg>
      </pc:sldChg>
      <pc:sldChg chg="ord modNotes">
        <pc:chgData name="Liana Walsh" userId="S::liana.walsh@contexture.org::23d562a7-433d-45c7-8388-c14e071142d8" providerId="AD" clId="Web-{16628D08-35BC-4C24-9E3E-69DE67B37D92}" dt="2025-01-23T20:11:34.746" v="198"/>
        <pc:sldMkLst>
          <pc:docMk/>
          <pc:sldMk cId="3387937069" sldId="271"/>
        </pc:sldMkLst>
      </pc:sldChg>
      <pc:sldChg chg="modNotes">
        <pc:chgData name="Liana Walsh" userId="S::liana.walsh@contexture.org::23d562a7-433d-45c7-8388-c14e071142d8" providerId="AD" clId="Web-{16628D08-35BC-4C24-9E3E-69DE67B37D92}" dt="2025-01-23T20:11:17.199" v="193"/>
        <pc:sldMkLst>
          <pc:docMk/>
          <pc:sldMk cId="2542151601" sldId="2147473838"/>
        </pc:sldMkLst>
      </pc:sldChg>
      <pc:sldChg chg="delSp modSp modNotes">
        <pc:chgData name="Liana Walsh" userId="S::liana.walsh@contexture.org::23d562a7-433d-45c7-8388-c14e071142d8" providerId="AD" clId="Web-{16628D08-35BC-4C24-9E3E-69DE67B37D92}" dt="2025-01-23T20:11:27.105" v="195"/>
        <pc:sldMkLst>
          <pc:docMk/>
          <pc:sldMk cId="1763199828" sldId="2147473839"/>
        </pc:sldMkLst>
        <pc:spChg chg="mod">
          <ac:chgData name="Liana Walsh" userId="S::liana.walsh@contexture.org::23d562a7-433d-45c7-8388-c14e071142d8" providerId="AD" clId="Web-{16628D08-35BC-4C24-9E3E-69DE67B37D92}" dt="2025-01-23T20:08:08.590" v="134" actId="20577"/>
          <ac:spMkLst>
            <pc:docMk/>
            <pc:sldMk cId="1763199828" sldId="2147473839"/>
            <ac:spMk id="2" creationId="{51D2FA33-4ACC-8688-7227-A3FFB89936F3}"/>
          </ac:spMkLst>
        </pc:spChg>
      </pc:sldChg>
      <pc:sldChg chg="addSp delSp modSp modNotes">
        <pc:chgData name="Liana Walsh" userId="S::liana.walsh@contexture.org::23d562a7-433d-45c7-8388-c14e071142d8" providerId="AD" clId="Web-{16628D08-35BC-4C24-9E3E-69DE67B37D92}" dt="2025-01-23T20:11:08.387" v="190"/>
        <pc:sldMkLst>
          <pc:docMk/>
          <pc:sldMk cId="1304771165" sldId="2147473859"/>
        </pc:sldMkLst>
        <pc:spChg chg="mod">
          <ac:chgData name="Liana Walsh" userId="S::liana.walsh@contexture.org::23d562a7-433d-45c7-8388-c14e071142d8" providerId="AD" clId="Web-{16628D08-35BC-4C24-9E3E-69DE67B37D92}" dt="2025-01-23T20:06:16.855" v="97" actId="20577"/>
          <ac:spMkLst>
            <pc:docMk/>
            <pc:sldMk cId="1304771165" sldId="2147473859"/>
            <ac:spMk id="2" creationId="{51D2FA33-4ACC-8688-7227-A3FFB89936F3}"/>
          </ac:spMkLst>
        </pc:spChg>
        <pc:picChg chg="add mod">
          <ac:chgData name="Liana Walsh" userId="S::liana.walsh@contexture.org::23d562a7-433d-45c7-8388-c14e071142d8" providerId="AD" clId="Web-{16628D08-35BC-4C24-9E3E-69DE67B37D92}" dt="2025-01-23T19:52:44.184" v="4" actId="14100"/>
          <ac:picMkLst>
            <pc:docMk/>
            <pc:sldMk cId="1304771165" sldId="2147473859"/>
            <ac:picMk id="4" creationId="{C9240319-0146-1E5A-47B6-F98A9375436F}"/>
          </ac:picMkLst>
        </pc:picChg>
      </pc:sldChg>
      <pc:sldChg chg="modSp">
        <pc:chgData name="Liana Walsh" userId="S::liana.walsh@contexture.org::23d562a7-433d-45c7-8388-c14e071142d8" providerId="AD" clId="Web-{16628D08-35BC-4C24-9E3E-69DE67B37D92}" dt="2025-01-23T20:14:46.261" v="256" actId="20577"/>
        <pc:sldMkLst>
          <pc:docMk/>
          <pc:sldMk cId="317638290" sldId="2147483637"/>
        </pc:sldMkLst>
        <pc:spChg chg="mod">
          <ac:chgData name="Liana Walsh" userId="S::liana.walsh@contexture.org::23d562a7-433d-45c7-8388-c14e071142d8" providerId="AD" clId="Web-{16628D08-35BC-4C24-9E3E-69DE67B37D92}" dt="2025-01-23T20:14:46.261" v="256" actId="20577"/>
          <ac:spMkLst>
            <pc:docMk/>
            <pc:sldMk cId="317638290" sldId="2147483637"/>
            <ac:spMk id="3" creationId="{D1460491-93AB-6356-2CD8-3110A977EAC2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4:48.699" v="257" actId="20577"/>
        <pc:sldMkLst>
          <pc:docMk/>
          <pc:sldMk cId="1312770582" sldId="2147483638"/>
        </pc:sldMkLst>
        <pc:spChg chg="mod">
          <ac:chgData name="Liana Walsh" userId="S::liana.walsh@contexture.org::23d562a7-433d-45c7-8388-c14e071142d8" providerId="AD" clId="Web-{16628D08-35BC-4C24-9E3E-69DE67B37D92}" dt="2025-01-23T20:14:48.699" v="257" actId="20577"/>
          <ac:spMkLst>
            <pc:docMk/>
            <pc:sldMk cId="1312770582" sldId="2147483638"/>
            <ac:spMk id="2" creationId="{76DEB2EB-3B57-38EE-4811-50C176A76D26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4:54.480" v="259" actId="20577"/>
        <pc:sldMkLst>
          <pc:docMk/>
          <pc:sldMk cId="1047946210" sldId="2147483639"/>
        </pc:sldMkLst>
        <pc:spChg chg="mod">
          <ac:chgData name="Liana Walsh" userId="S::liana.walsh@contexture.org::23d562a7-433d-45c7-8388-c14e071142d8" providerId="AD" clId="Web-{16628D08-35BC-4C24-9E3E-69DE67B37D92}" dt="2025-01-23T20:14:54.480" v="259" actId="20577"/>
          <ac:spMkLst>
            <pc:docMk/>
            <pc:sldMk cId="1047946210" sldId="2147483639"/>
            <ac:spMk id="2" creationId="{360E77A3-0B16-A285-F6A8-78F8C65CE606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5:12.386" v="269" actId="20577"/>
        <pc:sldMkLst>
          <pc:docMk/>
          <pc:sldMk cId="2298748820" sldId="2147483640"/>
        </pc:sldMkLst>
        <pc:spChg chg="mod">
          <ac:chgData name="Liana Walsh" userId="S::liana.walsh@contexture.org::23d562a7-433d-45c7-8388-c14e071142d8" providerId="AD" clId="Web-{16628D08-35BC-4C24-9E3E-69DE67B37D92}" dt="2025-01-23T20:15:07.558" v="266" actId="20577"/>
          <ac:spMkLst>
            <pc:docMk/>
            <pc:sldMk cId="2298748820" sldId="2147483640"/>
            <ac:spMk id="4" creationId="{09B845C5-3D68-533D-236F-6EBFC8874A28}"/>
          </ac:spMkLst>
        </pc:spChg>
        <pc:spChg chg="mod">
          <ac:chgData name="Liana Walsh" userId="S::liana.walsh@contexture.org::23d562a7-433d-45c7-8388-c14e071142d8" providerId="AD" clId="Web-{16628D08-35BC-4C24-9E3E-69DE67B37D92}" dt="2025-01-23T20:15:12.386" v="269" actId="20577"/>
          <ac:spMkLst>
            <pc:docMk/>
            <pc:sldMk cId="2298748820" sldId="2147483640"/>
            <ac:spMk id="8" creationId="{E9E82E36-33B7-1DA9-DBBE-FBB3AFA597FD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5:17.480" v="270" actId="20577"/>
        <pc:sldMkLst>
          <pc:docMk/>
          <pc:sldMk cId="1139886559" sldId="2147483641"/>
        </pc:sldMkLst>
        <pc:spChg chg="mod">
          <ac:chgData name="Liana Walsh" userId="S::liana.walsh@contexture.org::23d562a7-433d-45c7-8388-c14e071142d8" providerId="AD" clId="Web-{16628D08-35BC-4C24-9E3E-69DE67B37D92}" dt="2025-01-23T20:15:17.480" v="270" actId="20577"/>
          <ac:spMkLst>
            <pc:docMk/>
            <pc:sldMk cId="1139886559" sldId="2147483641"/>
            <ac:spMk id="3" creationId="{3594C634-7AA8-FAA5-F453-59B07E46761D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5:23.089" v="272" actId="20577"/>
        <pc:sldMkLst>
          <pc:docMk/>
          <pc:sldMk cId="3428605610" sldId="2147483642"/>
        </pc:sldMkLst>
        <pc:spChg chg="mod">
          <ac:chgData name="Liana Walsh" userId="S::liana.walsh@contexture.org::23d562a7-433d-45c7-8388-c14e071142d8" providerId="AD" clId="Web-{16628D08-35BC-4C24-9E3E-69DE67B37D92}" dt="2025-01-23T20:15:23.089" v="272" actId="20577"/>
          <ac:spMkLst>
            <pc:docMk/>
            <pc:sldMk cId="3428605610" sldId="2147483642"/>
            <ac:spMk id="3" creationId="{9512A045-E6CE-A6B9-4130-089C05E3E508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15:28.589" v="273" actId="20577"/>
        <pc:sldMkLst>
          <pc:docMk/>
          <pc:sldMk cId="1484144571" sldId="2147483643"/>
        </pc:sldMkLst>
        <pc:spChg chg="mod">
          <ac:chgData name="Liana Walsh" userId="S::liana.walsh@contexture.org::23d562a7-433d-45c7-8388-c14e071142d8" providerId="AD" clId="Web-{16628D08-35BC-4C24-9E3E-69DE67B37D92}" dt="2025-01-23T20:15:28.589" v="273" actId="20577"/>
          <ac:spMkLst>
            <pc:docMk/>
            <pc:sldMk cId="1484144571" sldId="2147483643"/>
            <ac:spMk id="3" creationId="{F1E29896-2373-D3D0-BAD9-28D37585227D}"/>
          </ac:spMkLst>
        </pc:spChg>
      </pc:sldChg>
      <pc:sldChg chg="modSp">
        <pc:chgData name="Liana Walsh" userId="S::liana.walsh@contexture.org::23d562a7-433d-45c7-8388-c14e071142d8" providerId="AD" clId="Web-{16628D08-35BC-4C24-9E3E-69DE67B37D92}" dt="2025-01-23T20:02:38.215" v="63" actId="20577"/>
        <pc:sldMkLst>
          <pc:docMk/>
          <pc:sldMk cId="3087821798" sldId="2147483645"/>
        </pc:sldMkLst>
      </pc:sldChg>
      <pc:sldChg chg="addSp modSp">
        <pc:chgData name="Liana Walsh" userId="S::liana.walsh@contexture.org::23d562a7-433d-45c7-8388-c14e071142d8" providerId="AD" clId="Web-{16628D08-35BC-4C24-9E3E-69DE67B37D92}" dt="2025-01-23T20:05:00.309" v="88" actId="1076"/>
        <pc:sldMkLst>
          <pc:docMk/>
          <pc:sldMk cId="1415156691" sldId="2147483646"/>
        </pc:sldMkLst>
        <pc:spChg chg="mod">
          <ac:chgData name="Liana Walsh" userId="S::liana.walsh@contexture.org::23d562a7-433d-45c7-8388-c14e071142d8" providerId="AD" clId="Web-{16628D08-35BC-4C24-9E3E-69DE67B37D92}" dt="2025-01-23T20:04:52.027" v="86" actId="1076"/>
          <ac:spMkLst>
            <pc:docMk/>
            <pc:sldMk cId="1415156691" sldId="2147483646"/>
            <ac:spMk id="2" creationId="{AF62BC7C-28DA-2749-0012-3BD218627220}"/>
          </ac:spMkLst>
        </pc:spChg>
        <pc:spChg chg="add mod">
          <ac:chgData name="Liana Walsh" userId="S::liana.walsh@contexture.org::23d562a7-433d-45c7-8388-c14e071142d8" providerId="AD" clId="Web-{16628D08-35BC-4C24-9E3E-69DE67B37D92}" dt="2025-01-23T20:05:00.309" v="87" actId="1076"/>
          <ac:spMkLst>
            <pc:docMk/>
            <pc:sldMk cId="1415156691" sldId="2147483646"/>
            <ac:spMk id="3" creationId="{97507092-5058-24DC-1E0A-85192EC9CB71}"/>
          </ac:spMkLst>
        </pc:spChg>
        <pc:picChg chg="add mod">
          <ac:chgData name="Liana Walsh" userId="S::liana.walsh@contexture.org::23d562a7-433d-45c7-8388-c14e071142d8" providerId="AD" clId="Web-{16628D08-35BC-4C24-9E3E-69DE67B37D92}" dt="2025-01-23T20:05:00.309" v="88" actId="1076"/>
          <ac:picMkLst>
            <pc:docMk/>
            <pc:sldMk cId="1415156691" sldId="2147483646"/>
            <ac:picMk id="285" creationId="{64036ADC-D577-0C14-C624-7B7720426FA6}"/>
          </ac:picMkLst>
        </pc:picChg>
      </pc:sldChg>
    </pc:docChg>
  </pc:docChgLst>
  <pc:docChgLst>
    <pc:chgData name="Marc Lassaux" userId="630f05ae-9975-42c7-84a8-7813ccec9535" providerId="ADAL" clId="{78F30B55-2A10-4CCF-8D11-8A94DF4D9E0E}"/>
    <pc:docChg chg="custSel addSld modSld sldOrd">
      <pc:chgData name="Marc Lassaux" userId="630f05ae-9975-42c7-84a8-7813ccec9535" providerId="ADAL" clId="{78F30B55-2A10-4CCF-8D11-8A94DF4D9E0E}" dt="2025-01-28T20:01:36.488" v="712" actId="20577"/>
      <pc:docMkLst>
        <pc:docMk/>
      </pc:docMkLst>
      <pc:sldChg chg="modSp add mod ord">
        <pc:chgData name="Marc Lassaux" userId="630f05ae-9975-42c7-84a8-7813ccec9535" providerId="ADAL" clId="{78F30B55-2A10-4CCF-8D11-8A94DF4D9E0E}" dt="2025-01-28T19:11:18.501" v="38" actId="20577"/>
        <pc:sldMkLst>
          <pc:docMk/>
          <pc:sldMk cId="2134970149" sldId="256"/>
        </pc:sldMkLst>
        <pc:spChg chg="mod">
          <ac:chgData name="Marc Lassaux" userId="630f05ae-9975-42c7-84a8-7813ccec9535" providerId="ADAL" clId="{78F30B55-2A10-4CCF-8D11-8A94DF4D9E0E}" dt="2025-01-28T19:11:18.501" v="38" actId="20577"/>
          <ac:spMkLst>
            <pc:docMk/>
            <pc:sldMk cId="2134970149" sldId="256"/>
            <ac:spMk id="2" creationId="{7371BF35-C359-00AA-234B-500F650E19BD}"/>
          </ac:spMkLst>
        </pc:spChg>
      </pc:sldChg>
      <pc:sldChg chg="modSp mod">
        <pc:chgData name="Marc Lassaux" userId="630f05ae-9975-42c7-84a8-7813ccec9535" providerId="ADAL" clId="{78F30B55-2A10-4CCF-8D11-8A94DF4D9E0E}" dt="2025-01-28T20:01:36.488" v="712" actId="20577"/>
        <pc:sldMkLst>
          <pc:docMk/>
          <pc:sldMk cId="1580694699" sldId="257"/>
        </pc:sldMkLst>
        <pc:spChg chg="mod">
          <ac:chgData name="Marc Lassaux" userId="630f05ae-9975-42c7-84a8-7813ccec9535" providerId="ADAL" clId="{78F30B55-2A10-4CCF-8D11-8A94DF4D9E0E}" dt="2025-01-28T20:01:36.488" v="712" actId="20577"/>
          <ac:spMkLst>
            <pc:docMk/>
            <pc:sldMk cId="1580694699" sldId="257"/>
            <ac:spMk id="2" creationId="{533A167B-0551-22E1-AFA1-217455C61A37}"/>
          </ac:spMkLst>
        </pc:spChg>
      </pc:sldChg>
      <pc:sldChg chg="mod modShow">
        <pc:chgData name="Marc Lassaux" userId="630f05ae-9975-42c7-84a8-7813ccec9535" providerId="ADAL" clId="{78F30B55-2A10-4CCF-8D11-8A94DF4D9E0E}" dt="2025-01-28T20:01:11.563" v="701" actId="729"/>
        <pc:sldMkLst>
          <pc:docMk/>
          <pc:sldMk cId="1237702151" sldId="272"/>
        </pc:sldMkLst>
      </pc:sldChg>
      <pc:sldChg chg="addSp delSp modSp add mod">
        <pc:chgData name="Marc Lassaux" userId="630f05ae-9975-42c7-84a8-7813ccec9535" providerId="ADAL" clId="{78F30B55-2A10-4CCF-8D11-8A94DF4D9E0E}" dt="2025-01-28T19:58:19.604" v="700" actId="20577"/>
        <pc:sldMkLst>
          <pc:docMk/>
          <pc:sldMk cId="2299471134" sldId="273"/>
        </pc:sldMkLst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3" creationId="{C958FDE0-2FD7-FA92-B0E9-C7E24B10D0FB}"/>
          </ac:spMkLst>
        </pc:spChg>
        <pc:spChg chg="add del mod">
          <ac:chgData name="Marc Lassaux" userId="630f05ae-9975-42c7-84a8-7813ccec9535" providerId="ADAL" clId="{78F30B55-2A10-4CCF-8D11-8A94DF4D9E0E}" dt="2025-01-28T19:30:09.225" v="284" actId="478"/>
          <ac:spMkLst>
            <pc:docMk/>
            <pc:sldMk cId="2299471134" sldId="273"/>
            <ac:spMk id="5" creationId="{D1A3F129-07F6-ADC4-F072-11562337F508}"/>
          </ac:spMkLst>
        </pc:spChg>
        <pc:spChg chg="mod">
          <ac:chgData name="Marc Lassaux" userId="630f05ae-9975-42c7-84a8-7813ccec9535" providerId="ADAL" clId="{78F30B55-2A10-4CCF-8D11-8A94DF4D9E0E}" dt="2025-01-28T19:25:30.555" v="208" actId="20577"/>
          <ac:spMkLst>
            <pc:docMk/>
            <pc:sldMk cId="2299471134" sldId="273"/>
            <ac:spMk id="9" creationId="{14074597-476A-E622-A788-D316990B543E}"/>
          </ac:spMkLst>
        </pc:spChg>
        <pc:spChg chg="add mod">
          <ac:chgData name="Marc Lassaux" userId="630f05ae-9975-42c7-84a8-7813ccec9535" providerId="ADAL" clId="{78F30B55-2A10-4CCF-8D11-8A94DF4D9E0E}" dt="2025-01-28T19:45:16.555" v="637" actId="1035"/>
          <ac:spMkLst>
            <pc:docMk/>
            <pc:sldMk cId="2299471134" sldId="273"/>
            <ac:spMk id="10" creationId="{9FBFFCB9-F003-AB5D-7468-1D23359B8006}"/>
          </ac:spMkLst>
        </pc:spChg>
        <pc:spChg chg="add mod">
          <ac:chgData name="Marc Lassaux" userId="630f05ae-9975-42c7-84a8-7813ccec9535" providerId="ADAL" clId="{78F30B55-2A10-4CCF-8D11-8A94DF4D9E0E}" dt="2025-01-28T19:45:07.646" v="617" actId="1036"/>
          <ac:spMkLst>
            <pc:docMk/>
            <pc:sldMk cId="2299471134" sldId="273"/>
            <ac:spMk id="11" creationId="{90B42628-B1BD-DC9C-9257-6879C27BC4E9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14" creationId="{3FD11E2F-072F-2AD7-F125-83D57215AB37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16" creationId="{5D8BB2AA-0F9E-C17C-D374-5337F1C3CEFB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17" creationId="{4F424467-6F5D-A5B8-E5BD-0F8A19A021DB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18" creationId="{84752F5C-E6DB-A4E5-B954-56C5505D85FA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20" creationId="{A01902EF-3267-AE34-0C9A-DE66A227499B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22" creationId="{66D3BB9F-4DF0-2951-FF76-E2A6BC3B8768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24" creationId="{FCDFCE80-2122-85B4-03BD-33C271EAC1C9}"/>
          </ac:spMkLst>
        </pc:spChg>
        <pc:spChg chg="del">
          <ac:chgData name="Marc Lassaux" userId="630f05ae-9975-42c7-84a8-7813ccec9535" providerId="ADAL" clId="{78F30B55-2A10-4CCF-8D11-8A94DF4D9E0E}" dt="2025-01-28T19:25:19.809" v="196" actId="478"/>
          <ac:spMkLst>
            <pc:docMk/>
            <pc:sldMk cId="2299471134" sldId="273"/>
            <ac:spMk id="25" creationId="{0495D102-EA5B-5B77-48B8-24FD14BA31CB}"/>
          </ac:spMkLst>
        </pc:spChg>
        <pc:spChg chg="add mod">
          <ac:chgData name="Marc Lassaux" userId="630f05ae-9975-42c7-84a8-7813ccec9535" providerId="ADAL" clId="{78F30B55-2A10-4CCF-8D11-8A94DF4D9E0E}" dt="2025-01-28T19:46:02.980" v="638" actId="113"/>
          <ac:spMkLst>
            <pc:docMk/>
            <pc:sldMk cId="2299471134" sldId="273"/>
            <ac:spMk id="26" creationId="{E89E851B-6CE3-DBDC-2265-DEC5100A6F1D}"/>
          </ac:spMkLst>
        </pc:spChg>
        <pc:spChg chg="add mod">
          <ac:chgData name="Marc Lassaux" userId="630f05ae-9975-42c7-84a8-7813ccec9535" providerId="ADAL" clId="{78F30B55-2A10-4CCF-8D11-8A94DF4D9E0E}" dt="2025-01-28T19:46:18.553" v="645" actId="1035"/>
          <ac:spMkLst>
            <pc:docMk/>
            <pc:sldMk cId="2299471134" sldId="273"/>
            <ac:spMk id="27" creationId="{47780C99-2039-9FF1-A29C-790DADD4DEB1}"/>
          </ac:spMkLst>
        </pc:spChg>
        <pc:graphicFrameChg chg="add mod modGraphic">
          <ac:chgData name="Marc Lassaux" userId="630f05ae-9975-42c7-84a8-7813ccec9535" providerId="ADAL" clId="{78F30B55-2A10-4CCF-8D11-8A94DF4D9E0E}" dt="2025-01-28T19:58:19.604" v="700" actId="20577"/>
          <ac:graphicFrameMkLst>
            <pc:docMk/>
            <pc:sldMk cId="2299471134" sldId="273"/>
            <ac:graphicFrameMk id="8" creationId="{36190074-806C-2D21-3C5B-6B8711D43AA1}"/>
          </ac:graphicFrameMkLst>
        </pc:graphicFrameChg>
        <pc:picChg chg="del mod">
          <ac:chgData name="Marc Lassaux" userId="630f05ae-9975-42c7-84a8-7813ccec9535" providerId="ADAL" clId="{78F30B55-2A10-4CCF-8D11-8A94DF4D9E0E}" dt="2025-01-28T19:25:10.917" v="195" actId="478"/>
          <ac:picMkLst>
            <pc:docMk/>
            <pc:sldMk cId="2299471134" sldId="273"/>
            <ac:picMk id="12" creationId="{706BC43E-F949-A35B-E003-246771D78817}"/>
          </ac:picMkLst>
        </pc:picChg>
        <pc:picChg chg="add mod">
          <ac:chgData name="Marc Lassaux" userId="630f05ae-9975-42c7-84a8-7813ccec9535" providerId="ADAL" clId="{78F30B55-2A10-4CCF-8D11-8A94DF4D9E0E}" dt="2025-01-28T19:41:35.705" v="551" actId="1036"/>
          <ac:picMkLst>
            <pc:docMk/>
            <pc:sldMk cId="2299471134" sldId="273"/>
            <ac:picMk id="23" creationId="{749EDD26-E969-D778-3FBD-4929BA21DCC3}"/>
          </ac:picMkLst>
        </pc:picChg>
      </pc:sldChg>
      <pc:sldChg chg="modSp mod">
        <pc:chgData name="Marc Lassaux" userId="630f05ae-9975-42c7-84a8-7813ccec9535" providerId="ADAL" clId="{78F30B55-2A10-4CCF-8D11-8A94DF4D9E0E}" dt="2025-01-28T19:23:36.733" v="191" actId="20577"/>
        <pc:sldMkLst>
          <pc:docMk/>
          <pc:sldMk cId="491864863" sldId="2103814079"/>
        </pc:sldMkLst>
        <pc:spChg chg="mod">
          <ac:chgData name="Marc Lassaux" userId="630f05ae-9975-42c7-84a8-7813ccec9535" providerId="ADAL" clId="{78F30B55-2A10-4CCF-8D11-8A94DF4D9E0E}" dt="2025-01-28T19:23:36.733" v="191" actId="20577"/>
          <ac:spMkLst>
            <pc:docMk/>
            <pc:sldMk cId="491864863" sldId="2103814079"/>
            <ac:spMk id="11" creationId="{54CEA668-FD95-31DB-6631-C77A4FCABE51}"/>
          </ac:spMkLst>
        </pc:spChg>
        <pc:spChg chg="mod">
          <ac:chgData name="Marc Lassaux" userId="630f05ae-9975-42c7-84a8-7813ccec9535" providerId="ADAL" clId="{78F30B55-2A10-4CCF-8D11-8A94DF4D9E0E}" dt="2025-01-28T19:20:49.588" v="116" actId="554"/>
          <ac:spMkLst>
            <pc:docMk/>
            <pc:sldMk cId="491864863" sldId="2103814079"/>
            <ac:spMk id="12" creationId="{5A2762AD-2FF5-B9BB-AE7D-9A3C9219E61E}"/>
          </ac:spMkLst>
        </pc:spChg>
        <pc:spChg chg="mod">
          <ac:chgData name="Marc Lassaux" userId="630f05ae-9975-42c7-84a8-7813ccec9535" providerId="ADAL" clId="{78F30B55-2A10-4CCF-8D11-8A94DF4D9E0E}" dt="2025-01-28T19:22:44.148" v="185" actId="1038"/>
          <ac:spMkLst>
            <pc:docMk/>
            <pc:sldMk cId="491864863" sldId="2103814079"/>
            <ac:spMk id="13" creationId="{280706DF-6CBB-6454-F9DB-40A01FB330FB}"/>
          </ac:spMkLst>
        </pc:spChg>
        <pc:spChg chg="mod">
          <ac:chgData name="Marc Lassaux" userId="630f05ae-9975-42c7-84a8-7813ccec9535" providerId="ADAL" clId="{78F30B55-2A10-4CCF-8D11-8A94DF4D9E0E}" dt="2025-01-28T19:22:44.148" v="185" actId="1038"/>
          <ac:spMkLst>
            <pc:docMk/>
            <pc:sldMk cId="491864863" sldId="2103814079"/>
            <ac:spMk id="14" creationId="{ECF40C7C-8BFC-F9B7-8FE1-DB4D5281AF95}"/>
          </ac:spMkLst>
        </pc:spChg>
        <pc:spChg chg="mod">
          <ac:chgData name="Marc Lassaux" userId="630f05ae-9975-42c7-84a8-7813ccec9535" providerId="ADAL" clId="{78F30B55-2A10-4CCF-8D11-8A94DF4D9E0E}" dt="2025-01-28T19:22:44.148" v="185" actId="1038"/>
          <ac:spMkLst>
            <pc:docMk/>
            <pc:sldMk cId="491864863" sldId="2103814079"/>
            <ac:spMk id="15" creationId="{FF2B7333-9C3D-36F2-9F2B-FF3320AB8142}"/>
          </ac:spMkLst>
        </pc:spChg>
        <pc:spChg chg="mod">
          <ac:chgData name="Marc Lassaux" userId="630f05ae-9975-42c7-84a8-7813ccec9535" providerId="ADAL" clId="{78F30B55-2A10-4CCF-8D11-8A94DF4D9E0E}" dt="2025-01-28T19:22:44.148" v="185" actId="1038"/>
          <ac:spMkLst>
            <pc:docMk/>
            <pc:sldMk cId="491864863" sldId="2103814079"/>
            <ac:spMk id="17" creationId="{97341D9F-AAF8-EA8E-181E-B8A3A866AC93}"/>
          </ac:spMkLst>
        </pc:spChg>
        <pc:spChg chg="mod">
          <ac:chgData name="Marc Lassaux" userId="630f05ae-9975-42c7-84a8-7813ccec9535" providerId="ADAL" clId="{78F30B55-2A10-4CCF-8D11-8A94DF4D9E0E}" dt="2025-01-28T19:22:51.214" v="186" actId="122"/>
          <ac:spMkLst>
            <pc:docMk/>
            <pc:sldMk cId="491864863" sldId="2103814079"/>
            <ac:spMk id="18" creationId="{11E60BD7-717E-9686-BA0F-9FEA3FA4B71D}"/>
          </ac:spMkLst>
        </pc:spChg>
        <pc:spChg chg="mod">
          <ac:chgData name="Marc Lassaux" userId="630f05ae-9975-42c7-84a8-7813ccec9535" providerId="ADAL" clId="{78F30B55-2A10-4CCF-8D11-8A94DF4D9E0E}" dt="2025-01-28T19:22:59.672" v="187" actId="122"/>
          <ac:spMkLst>
            <pc:docMk/>
            <pc:sldMk cId="491864863" sldId="2103814079"/>
            <ac:spMk id="19" creationId="{CE002264-A799-2E8D-FB06-D1AAF4F5CDA4}"/>
          </ac:spMkLst>
        </pc:spChg>
        <pc:spChg chg="mod">
          <ac:chgData name="Marc Lassaux" userId="630f05ae-9975-42c7-84a8-7813ccec9535" providerId="ADAL" clId="{78F30B55-2A10-4CCF-8D11-8A94DF4D9E0E}" dt="2025-01-28T19:22:51.214" v="186" actId="122"/>
          <ac:spMkLst>
            <pc:docMk/>
            <pc:sldMk cId="491864863" sldId="2103814079"/>
            <ac:spMk id="20" creationId="{0A637593-D543-0831-0C76-6699AF6146D2}"/>
          </ac:spMkLst>
        </pc:spChg>
        <pc:spChg chg="mod">
          <ac:chgData name="Marc Lassaux" userId="630f05ae-9975-42c7-84a8-7813ccec9535" providerId="ADAL" clId="{78F30B55-2A10-4CCF-8D11-8A94DF4D9E0E}" dt="2025-01-28T19:22:59.672" v="187" actId="122"/>
          <ac:spMkLst>
            <pc:docMk/>
            <pc:sldMk cId="491864863" sldId="2103814079"/>
            <ac:spMk id="21" creationId="{44681E0D-A405-3D90-C2B9-975E07910FF6}"/>
          </ac:spMkLst>
        </pc:spChg>
        <pc:spChg chg="mod">
          <ac:chgData name="Marc Lassaux" userId="630f05ae-9975-42c7-84a8-7813ccec9535" providerId="ADAL" clId="{78F30B55-2A10-4CCF-8D11-8A94DF4D9E0E}" dt="2025-01-28T19:22:51.214" v="186" actId="122"/>
          <ac:spMkLst>
            <pc:docMk/>
            <pc:sldMk cId="491864863" sldId="2103814079"/>
            <ac:spMk id="22" creationId="{5E381123-90AE-48CA-9084-4E9690DD2A05}"/>
          </ac:spMkLst>
        </pc:spChg>
        <pc:spChg chg="mod">
          <ac:chgData name="Marc Lassaux" userId="630f05ae-9975-42c7-84a8-7813ccec9535" providerId="ADAL" clId="{78F30B55-2A10-4CCF-8D11-8A94DF4D9E0E}" dt="2025-01-28T19:22:59.672" v="187" actId="122"/>
          <ac:spMkLst>
            <pc:docMk/>
            <pc:sldMk cId="491864863" sldId="2103814079"/>
            <ac:spMk id="23" creationId="{3EAB7E06-54B2-FAF9-20DE-B410B59C2078}"/>
          </ac:spMkLst>
        </pc:spChg>
        <pc:spChg chg="mod">
          <ac:chgData name="Marc Lassaux" userId="630f05ae-9975-42c7-84a8-7813ccec9535" providerId="ADAL" clId="{78F30B55-2A10-4CCF-8D11-8A94DF4D9E0E}" dt="2025-01-28T19:22:51.214" v="186" actId="122"/>
          <ac:spMkLst>
            <pc:docMk/>
            <pc:sldMk cId="491864863" sldId="2103814079"/>
            <ac:spMk id="24" creationId="{30FE5A8F-E5A5-BF37-8734-2E301B2B6DF7}"/>
          </ac:spMkLst>
        </pc:spChg>
        <pc:spChg chg="mod">
          <ac:chgData name="Marc Lassaux" userId="630f05ae-9975-42c7-84a8-7813ccec9535" providerId="ADAL" clId="{78F30B55-2A10-4CCF-8D11-8A94DF4D9E0E}" dt="2025-01-28T19:22:59.672" v="187" actId="122"/>
          <ac:spMkLst>
            <pc:docMk/>
            <pc:sldMk cId="491864863" sldId="2103814079"/>
            <ac:spMk id="25" creationId="{51E24861-919C-2EC2-8F6C-0D645DF165BE}"/>
          </ac:spMkLst>
        </pc:spChg>
        <pc:spChg chg="mod">
          <ac:chgData name="Marc Lassaux" userId="630f05ae-9975-42c7-84a8-7813ccec9535" providerId="ADAL" clId="{78F30B55-2A10-4CCF-8D11-8A94DF4D9E0E}" dt="2025-01-28T19:22:51.214" v="186" actId="122"/>
          <ac:spMkLst>
            <pc:docMk/>
            <pc:sldMk cId="491864863" sldId="2103814079"/>
            <ac:spMk id="28" creationId="{02919F76-6619-2CD0-090C-A817E42A5873}"/>
          </ac:spMkLst>
        </pc:spChg>
        <pc:spChg chg="mod">
          <ac:chgData name="Marc Lassaux" userId="630f05ae-9975-42c7-84a8-7813ccec9535" providerId="ADAL" clId="{78F30B55-2A10-4CCF-8D11-8A94DF4D9E0E}" dt="2025-01-28T19:22:59.672" v="187" actId="122"/>
          <ac:spMkLst>
            <pc:docMk/>
            <pc:sldMk cId="491864863" sldId="2103814079"/>
            <ac:spMk id="29" creationId="{849783C1-0CA9-3AA4-110D-8F71A8031765}"/>
          </ac:spMkLst>
        </pc:spChg>
      </pc:sldChg>
      <pc:sldChg chg="mod modShow">
        <pc:chgData name="Marc Lassaux" userId="630f05ae-9975-42c7-84a8-7813ccec9535" providerId="ADAL" clId="{78F30B55-2A10-4CCF-8D11-8A94DF4D9E0E}" dt="2025-01-28T19:11:10.189" v="29" actId="729"/>
        <pc:sldMkLst>
          <pc:docMk/>
          <pc:sldMk cId="1977889711" sldId="2147483629"/>
        </pc:sldMkLst>
      </pc:sldChg>
      <pc:sldChg chg="modSp mod">
        <pc:chgData name="Marc Lassaux" userId="630f05ae-9975-42c7-84a8-7813ccec9535" providerId="ADAL" clId="{78F30B55-2A10-4CCF-8D11-8A94DF4D9E0E}" dt="2025-01-28T19:24:12.707" v="192" actId="1076"/>
        <pc:sldMkLst>
          <pc:docMk/>
          <pc:sldMk cId="3045238281" sldId="2147483632"/>
        </pc:sldMkLst>
        <pc:picChg chg="mod">
          <ac:chgData name="Marc Lassaux" userId="630f05ae-9975-42c7-84a8-7813ccec9535" providerId="ADAL" clId="{78F30B55-2A10-4CCF-8D11-8A94DF4D9E0E}" dt="2025-01-28T19:24:12.707" v="192" actId="1076"/>
          <ac:picMkLst>
            <pc:docMk/>
            <pc:sldMk cId="3045238281" sldId="2147483632"/>
            <ac:picMk id="12" creationId="{5FB4D457-E3CA-013A-95C3-4627E3259605}"/>
          </ac:picMkLst>
        </pc:picChg>
      </pc:sldChg>
    </pc:docChg>
  </pc:docChgLst>
  <pc:docChgLst>
    <pc:chgData name="Marc Lassaux" userId="S::marc.lassaux@contexture.org::630f05ae-9975-42c7-84a8-7813ccec9535" providerId="AD" clId="Web-{A19BE6DC-205D-E242-0C72-2C09B8E6BBDF}"/>
    <pc:docChg chg="modSld">
      <pc:chgData name="Marc Lassaux" userId="S::marc.lassaux@contexture.org::630f05ae-9975-42c7-84a8-7813ccec9535" providerId="AD" clId="Web-{A19BE6DC-205D-E242-0C72-2C09B8E6BBDF}" dt="2025-01-28T20:05:28.790" v="1" actId="20577"/>
      <pc:docMkLst>
        <pc:docMk/>
      </pc:docMkLst>
      <pc:sldChg chg="modSp">
        <pc:chgData name="Marc Lassaux" userId="S::marc.lassaux@contexture.org::630f05ae-9975-42c7-84a8-7813ccec9535" providerId="AD" clId="Web-{A19BE6DC-205D-E242-0C72-2C09B8E6BBDF}" dt="2025-01-28T20:05:28.790" v="1" actId="20577"/>
        <pc:sldMkLst>
          <pc:docMk/>
          <pc:sldMk cId="503931294" sldId="266"/>
        </pc:sldMkLst>
        <pc:spChg chg="mod">
          <ac:chgData name="Marc Lassaux" userId="S::marc.lassaux@contexture.org::630f05ae-9975-42c7-84a8-7813ccec9535" providerId="AD" clId="Web-{A19BE6DC-205D-E242-0C72-2C09B8E6BBDF}" dt="2025-01-28T20:05:28.790" v="1" actId="20577"/>
          <ac:spMkLst>
            <pc:docMk/>
            <pc:sldMk cId="503931294" sldId="266"/>
            <ac:spMk id="4" creationId="{58D672A7-28E0-0367-BD6C-C7EF68B5E146}"/>
          </ac:spMkLst>
        </pc:spChg>
      </pc:sldChg>
    </pc:docChg>
  </pc:docChgLst>
  <pc:docChgLst>
    <pc:chgData name="Charity Meinhart" userId="S::charity.meinhart@contexture.org::f8b6b08d-d84f-496a-b564-ad0f6075c827" providerId="AD" clId="Web-{B26E62E8-3E5D-D22A-2090-A762E9F54C76}"/>
    <pc:docChg chg="addSld delSld modSld">
      <pc:chgData name="Charity Meinhart" userId="S::charity.meinhart@contexture.org::f8b6b08d-d84f-496a-b564-ad0f6075c827" providerId="AD" clId="Web-{B26E62E8-3E5D-D22A-2090-A762E9F54C76}" dt="2025-01-23T22:01:35.363" v="207" actId="14100"/>
      <pc:docMkLst>
        <pc:docMk/>
      </pc:docMkLst>
      <pc:sldChg chg="addSp delSp modSp">
        <pc:chgData name="Charity Meinhart" userId="S::charity.meinhart@contexture.org::f8b6b08d-d84f-496a-b564-ad0f6075c827" providerId="AD" clId="Web-{B26E62E8-3E5D-D22A-2090-A762E9F54C76}" dt="2025-01-23T22:01:35.363" v="207" actId="14100"/>
        <pc:sldMkLst>
          <pc:docMk/>
          <pc:sldMk cId="3689109305" sldId="265"/>
        </pc:sldMkLst>
        <pc:spChg chg="mod">
          <ac:chgData name="Charity Meinhart" userId="S::charity.meinhart@contexture.org::f8b6b08d-d84f-496a-b564-ad0f6075c827" providerId="AD" clId="Web-{B26E62E8-3E5D-D22A-2090-A762E9F54C76}" dt="2025-01-23T22:01:35.363" v="207" actId="14100"/>
          <ac:spMkLst>
            <pc:docMk/>
            <pc:sldMk cId="3689109305" sldId="265"/>
            <ac:spMk id="2" creationId="{EB233086-48D0-F5EF-B201-10A38C5F8FE2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2:01:18.035" v="203" actId="1076"/>
          <ac:spMkLst>
            <pc:docMk/>
            <pc:sldMk cId="3689109305" sldId="265"/>
            <ac:spMk id="3" creationId="{541E02CE-53BC-806E-F24E-17D02BBDC2BF}"/>
          </ac:spMkLst>
        </pc:spChg>
        <pc:picChg chg="add mod">
          <ac:chgData name="Charity Meinhart" userId="S::charity.meinhart@contexture.org::f8b6b08d-d84f-496a-b564-ad0f6075c827" providerId="AD" clId="Web-{B26E62E8-3E5D-D22A-2090-A762E9F54C76}" dt="2025-01-23T22:01:14.144" v="201" actId="1076"/>
          <ac:picMkLst>
            <pc:docMk/>
            <pc:sldMk cId="3689109305" sldId="265"/>
            <ac:picMk id="4" creationId="{1D278CA0-01A0-9F68-8932-067D9256A1D6}"/>
          </ac:picMkLst>
        </pc:picChg>
      </pc:sldChg>
      <pc:sldChg chg="addSp delSp modSp">
        <pc:chgData name="Charity Meinhart" userId="S::charity.meinhart@contexture.org::f8b6b08d-d84f-496a-b564-ad0f6075c827" providerId="AD" clId="Web-{B26E62E8-3E5D-D22A-2090-A762E9F54C76}" dt="2025-01-23T21:48:28.802" v="157"/>
        <pc:sldMkLst>
          <pc:docMk/>
          <pc:sldMk cId="503931294" sldId="266"/>
        </pc:sldMkLst>
        <pc:spChg chg="mod">
          <ac:chgData name="Charity Meinhart" userId="S::charity.meinhart@contexture.org::f8b6b08d-d84f-496a-b564-ad0f6075c827" providerId="AD" clId="Web-{B26E62E8-3E5D-D22A-2090-A762E9F54C76}" dt="2025-01-23T21:39:48.318" v="16" actId="20577"/>
          <ac:spMkLst>
            <pc:docMk/>
            <pc:sldMk cId="503931294" sldId="266"/>
            <ac:spMk id="3" creationId="{4AC80BA8-11E6-6031-AE4C-035E157E6F79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40:32.521" v="35" actId="20577"/>
          <ac:spMkLst>
            <pc:docMk/>
            <pc:sldMk cId="503931294" sldId="266"/>
            <ac:spMk id="4" creationId="{58D672A7-28E0-0367-BD6C-C7EF68B5E146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40:02.334" v="21" actId="20577"/>
          <ac:spMkLst>
            <pc:docMk/>
            <pc:sldMk cId="503931294" sldId="266"/>
            <ac:spMk id="6" creationId="{813E2598-672A-D45B-B4CC-01C71403412C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40:48.755" v="59" actId="20577"/>
          <ac:spMkLst>
            <pc:docMk/>
            <pc:sldMk cId="503931294" sldId="266"/>
            <ac:spMk id="7" creationId="{98957F52-594B-CC7D-F6FE-4185B4859604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39:39.740" v="13" actId="20577"/>
          <ac:spMkLst>
            <pc:docMk/>
            <pc:sldMk cId="503931294" sldId="266"/>
            <ac:spMk id="9" creationId="{71A7E7F1-2F3C-B6C6-C9E5-104FD7D34548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41:50.302" v="61" actId="20577"/>
          <ac:spMkLst>
            <pc:docMk/>
            <pc:sldMk cId="503931294" sldId="266"/>
            <ac:spMk id="10" creationId="{A2B4D5CE-7FE4-984C-A854-21CB70067D38}"/>
          </ac:spMkLst>
        </pc:spChg>
        <pc:spChg chg="mod">
          <ac:chgData name="Charity Meinhart" userId="S::charity.meinhart@contexture.org::f8b6b08d-d84f-496a-b564-ad0f6075c827" providerId="AD" clId="Web-{B26E62E8-3E5D-D22A-2090-A762E9F54C76}" dt="2025-01-23T21:42:07.693" v="66" actId="20577"/>
          <ac:spMkLst>
            <pc:docMk/>
            <pc:sldMk cId="503931294" sldId="266"/>
            <ac:spMk id="11" creationId="{D0EE08C2-89E0-E649-7C86-31BF69C45E21}"/>
          </ac:spMkLst>
        </pc:spChg>
        <pc:picChg chg="add del mod ord">
          <ac:chgData name="Charity Meinhart" userId="S::charity.meinhart@contexture.org::f8b6b08d-d84f-496a-b564-ad0f6075c827" providerId="AD" clId="Web-{B26E62E8-3E5D-D22A-2090-A762E9F54C76}" dt="2025-01-23T21:38:09.506" v="4"/>
          <ac:picMkLst>
            <pc:docMk/>
            <pc:sldMk cId="503931294" sldId="266"/>
            <ac:picMk id="12" creationId="{65541CF3-7CE8-0736-FE65-F0BD78C41815}"/>
          </ac:picMkLst>
        </pc:picChg>
        <pc:picChg chg="add mod ord">
          <ac:chgData name="Charity Meinhart" userId="S::charity.meinhart@contexture.org::f8b6b08d-d84f-496a-b564-ad0f6075c827" providerId="AD" clId="Web-{B26E62E8-3E5D-D22A-2090-A762E9F54C76}" dt="2025-01-23T21:39:23.302" v="7"/>
          <ac:picMkLst>
            <pc:docMk/>
            <pc:sldMk cId="503931294" sldId="266"/>
            <ac:picMk id="15" creationId="{F54D4935-C5C3-D5E4-AE65-DA7A46A4A458}"/>
          </ac:picMkLst>
        </pc:picChg>
        <pc:picChg chg="add mod ord">
          <ac:chgData name="Charity Meinhart" userId="S::charity.meinhart@contexture.org::f8b6b08d-d84f-496a-b564-ad0f6075c827" providerId="AD" clId="Web-{B26E62E8-3E5D-D22A-2090-A762E9F54C76}" dt="2025-01-23T21:39:32.005" v="8"/>
          <ac:picMkLst>
            <pc:docMk/>
            <pc:sldMk cId="503931294" sldId="266"/>
            <ac:picMk id="16" creationId="{87DE7A0F-E65B-89B0-05C8-069A4C7381AA}"/>
          </ac:picMkLst>
        </pc:picChg>
        <pc:picChg chg="add">
          <ac:chgData name="Charity Meinhart" userId="S::charity.meinhart@contexture.org::f8b6b08d-d84f-496a-b564-ad0f6075c827" providerId="AD" clId="Web-{B26E62E8-3E5D-D22A-2090-A762E9F54C76}" dt="2025-01-23T21:48:28.802" v="157"/>
          <ac:picMkLst>
            <pc:docMk/>
            <pc:sldMk cId="503931294" sldId="266"/>
            <ac:picMk id="18" creationId="{73838FBF-73DC-F4E4-5EEF-35C2681BD5F2}"/>
          </ac:picMkLst>
        </pc:picChg>
      </pc:sldChg>
      <pc:sldChg chg="modSp">
        <pc:chgData name="Charity Meinhart" userId="S::charity.meinhart@contexture.org::f8b6b08d-d84f-496a-b564-ad0f6075c827" providerId="AD" clId="Web-{B26E62E8-3E5D-D22A-2090-A762E9F54C76}" dt="2025-01-23T21:49:59.176" v="161" actId="1076"/>
        <pc:sldMkLst>
          <pc:docMk/>
          <pc:sldMk cId="3909599987" sldId="270"/>
        </pc:sldMkLst>
        <pc:spChg chg="mod">
          <ac:chgData name="Charity Meinhart" userId="S::charity.meinhart@contexture.org::f8b6b08d-d84f-496a-b564-ad0f6075c827" providerId="AD" clId="Web-{B26E62E8-3E5D-D22A-2090-A762E9F54C76}" dt="2025-01-23T21:49:52.161" v="160" actId="1076"/>
          <ac:spMkLst>
            <pc:docMk/>
            <pc:sldMk cId="3909599987" sldId="270"/>
            <ac:spMk id="2" creationId="{51D2FA33-4ACC-8688-7227-A3FFB89936F3}"/>
          </ac:spMkLst>
        </pc:spChg>
        <pc:grpChg chg="mod">
          <ac:chgData name="Charity Meinhart" userId="S::charity.meinhart@contexture.org::f8b6b08d-d84f-496a-b564-ad0f6075c827" providerId="AD" clId="Web-{B26E62E8-3E5D-D22A-2090-A762E9F54C76}" dt="2025-01-23T21:49:59.176" v="161" actId="1076"/>
          <ac:grpSpMkLst>
            <pc:docMk/>
            <pc:sldMk cId="3909599987" sldId="270"/>
            <ac:grpSpMk id="8" creationId="{C9E442F8-DC19-D140-063C-C7B8D9ED5B06}"/>
          </ac:grpSpMkLst>
        </pc:grpChg>
      </pc:sldChg>
      <pc:sldChg chg="addSp delSp modSp new">
        <pc:chgData name="Charity Meinhart" userId="S::charity.meinhart@contexture.org::f8b6b08d-d84f-496a-b564-ad0f6075c827" providerId="AD" clId="Web-{B26E62E8-3E5D-D22A-2090-A762E9F54C76}" dt="2025-01-23T21:59:16.332" v="199" actId="1076"/>
        <pc:sldMkLst>
          <pc:docMk/>
          <pc:sldMk cId="1237702151" sldId="272"/>
        </pc:sldMkLst>
        <pc:spChg chg="mod">
          <ac:chgData name="Charity Meinhart" userId="S::charity.meinhart@contexture.org::f8b6b08d-d84f-496a-b564-ad0f6075c827" providerId="AD" clId="Web-{B26E62E8-3E5D-D22A-2090-A762E9F54C76}" dt="2025-01-23T21:57:56.707" v="191" actId="20577"/>
          <ac:spMkLst>
            <pc:docMk/>
            <pc:sldMk cId="1237702151" sldId="272"/>
            <ac:spMk id="3" creationId="{9BBA2A0F-A3D9-100E-341E-BB82CE5C42E6}"/>
          </ac:spMkLst>
        </pc:spChg>
        <pc:graphicFrameChg chg="add mod">
          <ac:chgData name="Charity Meinhart" userId="S::charity.meinhart@contexture.org::f8b6b08d-d84f-496a-b564-ad0f6075c827" providerId="AD" clId="Web-{B26E62E8-3E5D-D22A-2090-A762E9F54C76}" dt="2025-01-23T21:59:16.332" v="199" actId="1076"/>
          <ac:graphicFrameMkLst>
            <pc:docMk/>
            <pc:sldMk cId="1237702151" sldId="272"/>
            <ac:graphicFrameMk id="5" creationId="{96639630-73EA-787F-0653-5B0334DDA1E9}"/>
          </ac:graphicFrameMkLst>
        </pc:graphicFrameChg>
      </pc:sldChg>
      <pc:sldChg chg="modSp">
        <pc:chgData name="Charity Meinhart" userId="S::charity.meinhart@contexture.org::f8b6b08d-d84f-496a-b564-ad0f6075c827" providerId="AD" clId="Web-{B26E62E8-3E5D-D22A-2090-A762E9F54C76}" dt="2025-01-23T21:48:04.911" v="156" actId="20577"/>
        <pc:sldMkLst>
          <pc:docMk/>
          <pc:sldMk cId="1977889711" sldId="2147483629"/>
        </pc:sldMkLst>
        <pc:spChg chg="mod">
          <ac:chgData name="Charity Meinhart" userId="S::charity.meinhart@contexture.org::f8b6b08d-d84f-496a-b564-ad0f6075c827" providerId="AD" clId="Web-{B26E62E8-3E5D-D22A-2090-A762E9F54C76}" dt="2025-01-23T21:48:04.911" v="156" actId="20577"/>
          <ac:spMkLst>
            <pc:docMk/>
            <pc:sldMk cId="1977889711" sldId="2147483629"/>
            <ac:spMk id="2" creationId="{3DEF026C-602D-66FB-89EB-1B4B191C4E7F}"/>
          </ac:spMkLst>
        </pc:spChg>
      </pc:sldChg>
      <pc:sldChg chg="modSp">
        <pc:chgData name="Charity Meinhart" userId="S::charity.meinhart@contexture.org::f8b6b08d-d84f-496a-b564-ad0f6075c827" providerId="AD" clId="Web-{B26E62E8-3E5D-D22A-2090-A762E9F54C76}" dt="2025-01-23T21:49:17.911" v="159"/>
        <pc:sldMkLst>
          <pc:docMk/>
          <pc:sldMk cId="766544920" sldId="2147483644"/>
        </pc:sldMkLst>
        <pc:picChg chg="mod">
          <ac:chgData name="Charity Meinhart" userId="S::charity.meinhart@contexture.org::f8b6b08d-d84f-496a-b564-ad0f6075c827" providerId="AD" clId="Web-{B26E62E8-3E5D-D22A-2090-A762E9F54C76}" dt="2025-01-23T21:49:17.911" v="159"/>
          <ac:picMkLst>
            <pc:docMk/>
            <pc:sldMk cId="766544920" sldId="2147483644"/>
            <ac:picMk id="7" creationId="{E87408DF-C38C-672C-13FE-C658CA285A5A}"/>
          </ac:picMkLst>
        </pc:picChg>
      </pc:sldChg>
      <pc:sldChg chg="del">
        <pc:chgData name="Charity Meinhart" userId="S::charity.meinhart@contexture.org::f8b6b08d-d84f-496a-b564-ad0f6075c827" providerId="AD" clId="Web-{B26E62E8-3E5D-D22A-2090-A762E9F54C76}" dt="2025-01-23T21:58:15.035" v="195"/>
        <pc:sldMkLst>
          <pc:docMk/>
          <pc:sldMk cId="3087821798" sldId="2147483645"/>
        </pc:sldMkLst>
      </pc:sldChg>
    </pc:docChg>
  </pc:docChgLst>
  <pc:docChgLst>
    <pc:chgData name="Marc Lassaux" userId="S::marc.lassaux@contexture.org::630f05ae-9975-42c7-84a8-7813ccec9535" providerId="AD" clId="Web-{F228B923-5DB1-EEB6-A813-9F15CEDAB591}"/>
    <pc:docChg chg="mod">
      <pc:chgData name="Marc Lassaux" userId="S::marc.lassaux@contexture.org::630f05ae-9975-42c7-84a8-7813ccec9535" providerId="AD" clId="Web-{F228B923-5DB1-EEB6-A813-9F15CEDAB591}" dt="2025-01-27T02:42:21.172" v="0"/>
      <pc:docMkLst>
        <pc:docMk/>
      </pc:docMkLst>
    </pc:docChg>
  </pc:docChgLst>
  <pc:docChgLst>
    <pc:chgData name="Charity Meinhart" userId="f8b6b08d-d84f-496a-b564-ad0f6075c827" providerId="ADAL" clId="{4E6D4510-0D98-4FCC-B9B3-2E74A053B022}"/>
    <pc:docChg chg="custSel modSld">
      <pc:chgData name="Charity Meinhart" userId="f8b6b08d-d84f-496a-b564-ad0f6075c827" providerId="ADAL" clId="{4E6D4510-0D98-4FCC-B9B3-2E74A053B022}" dt="2025-01-28T22:26:16.570" v="8" actId="207"/>
      <pc:docMkLst>
        <pc:docMk/>
      </pc:docMkLst>
      <pc:sldChg chg="modSp">
        <pc:chgData name="Charity Meinhart" userId="f8b6b08d-d84f-496a-b564-ad0f6075c827" providerId="ADAL" clId="{4E6D4510-0D98-4FCC-B9B3-2E74A053B022}" dt="2025-01-28T22:26:16.570" v="8" actId="207"/>
        <pc:sldMkLst>
          <pc:docMk/>
          <pc:sldMk cId="2299471134" sldId="273"/>
        </pc:sldMkLst>
        <pc:graphicFrameChg chg="mod">
          <ac:chgData name="Charity Meinhart" userId="f8b6b08d-d84f-496a-b564-ad0f6075c827" providerId="ADAL" clId="{4E6D4510-0D98-4FCC-B9B3-2E74A053B022}" dt="2025-01-28T22:26:16.570" v="8" actId="207"/>
          <ac:graphicFrameMkLst>
            <pc:docMk/>
            <pc:sldMk cId="2299471134" sldId="273"/>
            <ac:graphicFrameMk id="8" creationId="{36190074-806C-2D21-3C5B-6B8711D43AA1}"/>
          </ac:graphicFrameMkLst>
        </pc:graphicFrameChg>
      </pc:sldChg>
      <pc:sldChg chg="delSp modSp mod">
        <pc:chgData name="Charity Meinhart" userId="f8b6b08d-d84f-496a-b564-ad0f6075c827" providerId="ADAL" clId="{4E6D4510-0D98-4FCC-B9B3-2E74A053B022}" dt="2025-01-28T22:25:42.554" v="7" actId="1037"/>
        <pc:sldMkLst>
          <pc:docMk/>
          <pc:sldMk cId="1621830657" sldId="2147483647"/>
        </pc:sldMkLst>
        <pc:spChg chg="mod">
          <ac:chgData name="Charity Meinhart" userId="f8b6b08d-d84f-496a-b564-ad0f6075c827" providerId="ADAL" clId="{4E6D4510-0D98-4FCC-B9B3-2E74A053B022}" dt="2025-01-28T22:25:42.554" v="7" actId="1037"/>
          <ac:spMkLst>
            <pc:docMk/>
            <pc:sldMk cId="1621830657" sldId="2147483647"/>
            <ac:spMk id="11" creationId="{A01B3553-7D1B-F9DD-5D40-37F62D6D7687}"/>
          </ac:spMkLst>
        </pc:spChg>
        <pc:spChg chg="mod">
          <ac:chgData name="Charity Meinhart" userId="f8b6b08d-d84f-496a-b564-ad0f6075c827" providerId="ADAL" clId="{4E6D4510-0D98-4FCC-B9B3-2E74A053B022}" dt="2025-01-28T22:25:36.472" v="3" actId="1076"/>
          <ac:spMkLst>
            <pc:docMk/>
            <pc:sldMk cId="1621830657" sldId="2147483647"/>
            <ac:spMk id="13" creationId="{3191FEB6-7E9F-1590-B1DD-901AEC93506F}"/>
          </ac:spMkLst>
        </pc:spChg>
        <pc:spChg chg="del">
          <ac:chgData name="Charity Meinhart" userId="f8b6b08d-d84f-496a-b564-ad0f6075c827" providerId="ADAL" clId="{4E6D4510-0D98-4FCC-B9B3-2E74A053B022}" dt="2025-01-28T22:25:26.853" v="0" actId="478"/>
          <ac:spMkLst>
            <pc:docMk/>
            <pc:sldMk cId="1621830657" sldId="2147483647"/>
            <ac:spMk id="14" creationId="{101DF1F6-23C7-7693-9C85-2191A38D9A6B}"/>
          </ac:spMkLst>
        </pc:spChg>
        <pc:spChg chg="del">
          <ac:chgData name="Charity Meinhart" userId="f8b6b08d-d84f-496a-b564-ad0f6075c827" providerId="ADAL" clId="{4E6D4510-0D98-4FCC-B9B3-2E74A053B022}" dt="2025-01-28T22:25:27.931" v="1" actId="478"/>
          <ac:spMkLst>
            <pc:docMk/>
            <pc:sldMk cId="1621830657" sldId="2147483647"/>
            <ac:spMk id="15" creationId="{D038AFE4-A815-FDE3-2617-D834C074C4A9}"/>
          </ac:spMkLst>
        </pc:spChg>
        <pc:spChg chg="del">
          <ac:chgData name="Charity Meinhart" userId="f8b6b08d-d84f-496a-b564-ad0f6075c827" providerId="ADAL" clId="{4E6D4510-0D98-4FCC-B9B3-2E74A053B022}" dt="2025-01-28T22:25:29.075" v="2" actId="478"/>
          <ac:spMkLst>
            <pc:docMk/>
            <pc:sldMk cId="1621830657" sldId="2147483647"/>
            <ac:spMk id="16" creationId="{FEA1E98E-E79B-BEC4-5D64-63FC6FA54D34}"/>
          </ac:spMkLst>
        </pc:spChg>
      </pc:sldChg>
    </pc:docChg>
  </pc:docChgLst>
  <pc:docChgLst>
    <pc:chgData name="Liana Walsh" userId="S::liana.walsh@contexture.org::23d562a7-433d-45c7-8388-c14e071142d8" providerId="AD" clId="Web-{DD57CD6B-0D97-4830-0426-62A5ED569CC1}"/>
    <pc:docChg chg="addSld modSld sldOrd">
      <pc:chgData name="Liana Walsh" userId="S::liana.walsh@contexture.org::23d562a7-433d-45c7-8388-c14e071142d8" providerId="AD" clId="Web-{DD57CD6B-0D97-4830-0426-62A5ED569CC1}" dt="2025-01-23T19:50:58.356" v="63"/>
      <pc:docMkLst>
        <pc:docMk/>
      </pc:docMkLst>
      <pc:sldChg chg="modSp ord">
        <pc:chgData name="Liana Walsh" userId="S::liana.walsh@contexture.org::23d562a7-433d-45c7-8388-c14e071142d8" providerId="AD" clId="Web-{DD57CD6B-0D97-4830-0426-62A5ED569CC1}" dt="2025-01-23T19:48:02.248" v="36" actId="20577"/>
        <pc:sldMkLst>
          <pc:docMk/>
          <pc:sldMk cId="141360623" sldId="256"/>
        </pc:sldMkLst>
      </pc:sldChg>
      <pc:sldChg chg="modSp ord">
        <pc:chgData name="Liana Walsh" userId="S::liana.walsh@contexture.org::23d562a7-433d-45c7-8388-c14e071142d8" providerId="AD" clId="Web-{DD57CD6B-0D97-4830-0426-62A5ED569CC1}" dt="2025-01-23T19:48:09.905" v="38" actId="20577"/>
        <pc:sldMkLst>
          <pc:docMk/>
          <pc:sldMk cId="207957258" sldId="258"/>
        </pc:sldMkLst>
        <pc:spChg chg="mod">
          <ac:chgData name="Liana Walsh" userId="S::liana.walsh@contexture.org::23d562a7-433d-45c7-8388-c14e071142d8" providerId="AD" clId="Web-{DD57CD6B-0D97-4830-0426-62A5ED569CC1}" dt="2025-01-23T19:48:09.905" v="38" actId="20577"/>
          <ac:spMkLst>
            <pc:docMk/>
            <pc:sldMk cId="207957258" sldId="258"/>
            <ac:spMk id="3" creationId="{17A92A92-8D95-20FC-2079-1317D4BAC90A}"/>
          </ac:spMkLst>
        </pc:spChg>
      </pc:sldChg>
      <pc:sldChg chg="ord">
        <pc:chgData name="Liana Walsh" userId="S::liana.walsh@contexture.org::23d562a7-433d-45c7-8388-c14e071142d8" providerId="AD" clId="Web-{DD57CD6B-0D97-4830-0426-62A5ED569CC1}" dt="2025-01-23T19:48:16.623" v="39"/>
        <pc:sldMkLst>
          <pc:docMk/>
          <pc:sldMk cId="4239420947" sldId="259"/>
        </pc:sldMkLst>
      </pc:sldChg>
      <pc:sldChg chg="modSp new">
        <pc:chgData name="Liana Walsh" userId="S::liana.walsh@contexture.org::23d562a7-433d-45c7-8388-c14e071142d8" providerId="AD" clId="Web-{DD57CD6B-0D97-4830-0426-62A5ED569CC1}" dt="2025-01-23T19:49:25.466" v="46" actId="20577"/>
        <pc:sldMkLst>
          <pc:docMk/>
          <pc:sldMk cId="570156375" sldId="261"/>
        </pc:sldMkLst>
        <pc:spChg chg="mod">
          <ac:chgData name="Liana Walsh" userId="S::liana.walsh@contexture.org::23d562a7-433d-45c7-8388-c14e071142d8" providerId="AD" clId="Web-{DD57CD6B-0D97-4830-0426-62A5ED569CC1}" dt="2025-01-23T19:49:25.466" v="46" actId="20577"/>
          <ac:spMkLst>
            <pc:docMk/>
            <pc:sldMk cId="570156375" sldId="261"/>
            <ac:spMk id="2" creationId="{B8748849-F543-8820-1FB1-E35EC8253FC5}"/>
          </ac:spMkLst>
        </pc:spChg>
      </pc:sldChg>
      <pc:sldChg chg="modSp ord">
        <pc:chgData name="Liana Walsh" userId="S::liana.walsh@contexture.org::23d562a7-433d-45c7-8388-c14e071142d8" providerId="AD" clId="Web-{DD57CD6B-0D97-4830-0426-62A5ED569CC1}" dt="2025-01-23T19:48:35.451" v="40"/>
        <pc:sldMkLst>
          <pc:docMk/>
          <pc:sldMk cId="491864863" sldId="2103814079"/>
        </pc:sldMkLst>
        <pc:spChg chg="mod">
          <ac:chgData name="Liana Walsh" userId="S::liana.walsh@contexture.org::23d562a7-433d-45c7-8388-c14e071142d8" providerId="AD" clId="Web-{DD57CD6B-0D97-4830-0426-62A5ED569CC1}" dt="2025-01-23T19:45:27.234" v="3" actId="20577"/>
          <ac:spMkLst>
            <pc:docMk/>
            <pc:sldMk cId="491864863" sldId="2103814079"/>
            <ac:spMk id="11" creationId="{54CEA668-FD95-31DB-6631-C77A4FCABE51}"/>
          </ac:spMkLst>
        </pc:spChg>
      </pc:sldChg>
      <pc:sldChg chg="modSp ord">
        <pc:chgData name="Liana Walsh" userId="S::liana.walsh@contexture.org::23d562a7-433d-45c7-8388-c14e071142d8" providerId="AD" clId="Web-{DD57CD6B-0D97-4830-0426-62A5ED569CC1}" dt="2025-01-23T19:50:58.356" v="63"/>
        <pc:sldMkLst>
          <pc:docMk/>
          <pc:sldMk cId="2627741889" sldId="2147483635"/>
        </pc:sldMkLst>
        <pc:spChg chg="mod">
          <ac:chgData name="Liana Walsh" userId="S::liana.walsh@contexture.org::23d562a7-433d-45c7-8388-c14e071142d8" providerId="AD" clId="Web-{DD57CD6B-0D97-4830-0426-62A5ED569CC1}" dt="2025-01-23T19:49:44.966" v="52" actId="20577"/>
          <ac:spMkLst>
            <pc:docMk/>
            <pc:sldMk cId="2627741889" sldId="2147483635"/>
            <ac:spMk id="3" creationId="{DC633466-C368-2E23-E719-F1F3F2DC929D}"/>
          </ac:spMkLst>
        </pc:spChg>
        <pc:spChg chg="mod">
          <ac:chgData name="Liana Walsh" userId="S::liana.walsh@contexture.org::23d562a7-433d-45c7-8388-c14e071142d8" providerId="AD" clId="Web-{DD57CD6B-0D97-4830-0426-62A5ED569CC1}" dt="2025-01-23T19:50:31.544" v="62" actId="1076"/>
          <ac:spMkLst>
            <pc:docMk/>
            <pc:sldMk cId="2627741889" sldId="2147483635"/>
            <ac:spMk id="7" creationId="{959DDCF3-8F9D-5B80-FF86-7E42321ED178}"/>
          </ac:spMkLst>
        </pc:spChg>
        <pc:spChg chg="mod">
          <ac:chgData name="Liana Walsh" userId="S::liana.walsh@contexture.org::23d562a7-433d-45c7-8388-c14e071142d8" providerId="AD" clId="Web-{DD57CD6B-0D97-4830-0426-62A5ED569CC1}" dt="2025-01-23T19:50:09.278" v="59" actId="1076"/>
          <ac:spMkLst>
            <pc:docMk/>
            <pc:sldMk cId="2627741889" sldId="2147483635"/>
            <ac:spMk id="17" creationId="{760C7E95-9F3A-1E03-2DB9-0003CD6435D0}"/>
          </ac:spMkLst>
        </pc:spChg>
        <pc:spChg chg="mod">
          <ac:chgData name="Liana Walsh" userId="S::liana.walsh@contexture.org::23d562a7-433d-45c7-8388-c14e071142d8" providerId="AD" clId="Web-{DD57CD6B-0D97-4830-0426-62A5ED569CC1}" dt="2025-01-23T19:50:09.278" v="58" actId="1076"/>
          <ac:spMkLst>
            <pc:docMk/>
            <pc:sldMk cId="2627741889" sldId="2147483635"/>
            <ac:spMk id="18" creationId="{EDF58E95-2320-40D6-312E-908049B2A57C}"/>
          </ac:spMkLst>
        </pc:spChg>
        <pc:picChg chg="mod">
          <ac:chgData name="Liana Walsh" userId="S::liana.walsh@contexture.org::23d562a7-433d-45c7-8388-c14e071142d8" providerId="AD" clId="Web-{DD57CD6B-0D97-4830-0426-62A5ED569CC1}" dt="2025-01-23T19:50:19.169" v="61" actId="1076"/>
          <ac:picMkLst>
            <pc:docMk/>
            <pc:sldMk cId="2627741889" sldId="2147483635"/>
            <ac:picMk id="21" creationId="{14D1509C-3030-0667-2821-050ED6EE4DAC}"/>
          </ac:picMkLst>
        </pc:picChg>
      </pc:sldChg>
      <pc:sldChg chg="ord">
        <pc:chgData name="Liana Walsh" userId="S::liana.walsh@contexture.org::23d562a7-433d-45c7-8388-c14e071142d8" providerId="AD" clId="Web-{DD57CD6B-0D97-4830-0426-62A5ED569CC1}" dt="2025-01-23T19:47:00.077" v="10"/>
        <pc:sldMkLst>
          <pc:docMk/>
          <pc:sldMk cId="766544920" sldId="2147483644"/>
        </pc:sldMkLst>
      </pc:sldChg>
      <pc:sldChg chg="ord">
        <pc:chgData name="Liana Walsh" userId="S::liana.walsh@contexture.org::23d562a7-433d-45c7-8388-c14e071142d8" providerId="AD" clId="Web-{DD57CD6B-0D97-4830-0426-62A5ED569CC1}" dt="2025-01-23T19:46:35.062" v="5"/>
        <pc:sldMkLst>
          <pc:docMk/>
          <pc:sldMk cId="3087821798" sldId="2147483645"/>
        </pc:sldMkLst>
      </pc:sldChg>
      <pc:sldChg chg="modSp ord">
        <pc:chgData name="Liana Walsh" userId="S::liana.walsh@contexture.org::23d562a7-433d-45c7-8388-c14e071142d8" providerId="AD" clId="Web-{DD57CD6B-0D97-4830-0426-62A5ED569CC1}" dt="2025-01-23T19:47:39.014" v="28" actId="20577"/>
        <pc:sldMkLst>
          <pc:docMk/>
          <pc:sldMk cId="1415156691" sldId="2147483646"/>
        </pc:sldMkLst>
        <pc:spChg chg="mod">
          <ac:chgData name="Liana Walsh" userId="S::liana.walsh@contexture.org::23d562a7-433d-45c7-8388-c14e071142d8" providerId="AD" clId="Web-{DD57CD6B-0D97-4830-0426-62A5ED569CC1}" dt="2025-01-23T19:47:39.014" v="28" actId="20577"/>
          <ac:spMkLst>
            <pc:docMk/>
            <pc:sldMk cId="1415156691" sldId="2147483646"/>
            <ac:spMk id="2" creationId="{AF62BC7C-28DA-2749-0012-3BD218627220}"/>
          </ac:spMkLst>
        </pc:spChg>
        <pc:spChg chg="mod">
          <ac:chgData name="Liana Walsh" userId="S::liana.walsh@contexture.org::23d562a7-433d-45c7-8388-c14e071142d8" providerId="AD" clId="Web-{DD57CD6B-0D97-4830-0426-62A5ED569CC1}" dt="2025-01-23T19:47:28.999" v="25" actId="20577"/>
          <ac:spMkLst>
            <pc:docMk/>
            <pc:sldMk cId="1415156691" sldId="2147483646"/>
            <ac:spMk id="7" creationId="{D28D55A6-D877-D320-68DE-8CFB89C9FB4D}"/>
          </ac:spMkLst>
        </pc:spChg>
      </pc:sldChg>
    </pc:docChg>
  </pc:docChgLst>
  <pc:docChgLst>
    <pc:chgData clId="Web-{DC5D084C-54FD-A4B9-15D2-77A3575A0FD8}"/>
    <pc:docChg chg="delSld">
      <pc:chgData name="" userId="" providerId="" clId="Web-{DC5D084C-54FD-A4B9-15D2-77A3575A0FD8}" dt="2025-01-28T23:36:18.257" v="0"/>
      <pc:docMkLst>
        <pc:docMk/>
      </pc:docMkLst>
      <pc:sldChg chg="del">
        <pc:chgData name="" userId="" providerId="" clId="Web-{DC5D084C-54FD-A4B9-15D2-77A3575A0FD8}" dt="2025-01-28T23:36:18.257" v="0"/>
        <pc:sldMkLst>
          <pc:docMk/>
          <pc:sldMk cId="1977889711" sldId="2147483629"/>
        </pc:sldMkLst>
      </pc:sldChg>
    </pc:docChg>
  </pc:docChgLst>
  <pc:docChgLst>
    <pc:chgData name="Charity Meinhart" userId="S::charity.meinhart@contexture.org::f8b6b08d-d84f-496a-b564-ad0f6075c827" providerId="AD" clId="Web-{262D8C61-3090-0E76-33C7-76CF62E4D7E9}"/>
    <pc:docChg chg="modSld">
      <pc:chgData name="Charity Meinhart" userId="S::charity.meinhart@contexture.org::f8b6b08d-d84f-496a-b564-ad0f6075c827" providerId="AD" clId="Web-{262D8C61-3090-0E76-33C7-76CF62E4D7E9}" dt="2025-01-27T17:20:41.705" v="1" actId="1076"/>
      <pc:docMkLst>
        <pc:docMk/>
      </pc:docMkLst>
      <pc:sldChg chg="modSp">
        <pc:chgData name="Charity Meinhart" userId="S::charity.meinhart@contexture.org::f8b6b08d-d84f-496a-b564-ad0f6075c827" providerId="AD" clId="Web-{262D8C61-3090-0E76-33C7-76CF62E4D7E9}" dt="2025-01-27T17:20:41.705" v="1" actId="1076"/>
        <pc:sldMkLst>
          <pc:docMk/>
          <pc:sldMk cId="1621830657" sldId="2147483647"/>
        </pc:sldMkLst>
        <pc:spChg chg="mod">
          <ac:chgData name="Charity Meinhart" userId="S::charity.meinhart@contexture.org::f8b6b08d-d84f-496a-b564-ad0f6075c827" providerId="AD" clId="Web-{262D8C61-3090-0E76-33C7-76CF62E4D7E9}" dt="2025-01-27T17:20:37.642" v="0" actId="1076"/>
          <ac:spMkLst>
            <pc:docMk/>
            <pc:sldMk cId="1621830657" sldId="2147483647"/>
            <ac:spMk id="15" creationId="{D038AFE4-A815-FDE3-2617-D834C074C4A9}"/>
          </ac:spMkLst>
        </pc:spChg>
        <pc:spChg chg="mod">
          <ac:chgData name="Charity Meinhart" userId="S::charity.meinhart@contexture.org::f8b6b08d-d84f-496a-b564-ad0f6075c827" providerId="AD" clId="Web-{262D8C61-3090-0E76-33C7-76CF62E4D7E9}" dt="2025-01-27T17:20:41.705" v="1" actId="1076"/>
          <ac:spMkLst>
            <pc:docMk/>
            <pc:sldMk cId="1621830657" sldId="2147483647"/>
            <ac:spMk id="16" creationId="{FEA1E98E-E79B-BEC4-5D64-63FC6FA54D34}"/>
          </ac:spMkLst>
        </pc:spChg>
      </pc:sldChg>
    </pc:docChg>
  </pc:docChgLst>
  <pc:docChgLst>
    <pc:chgData name="Marc Lassaux" userId="S::marc.lassaux@contexture.org::630f05ae-9975-42c7-84a8-7813ccec9535" providerId="AD" clId="Web-{92744898-3706-D5DA-5F3E-788F2B4F00F9}"/>
    <pc:docChg chg="delSld modSld">
      <pc:chgData name="Marc Lassaux" userId="S::marc.lassaux@contexture.org::630f05ae-9975-42c7-84a8-7813ccec9535" providerId="AD" clId="Web-{92744898-3706-D5DA-5F3E-788F2B4F00F9}" dt="2025-01-28T16:07:16.091" v="4"/>
      <pc:docMkLst>
        <pc:docMk/>
      </pc:docMkLst>
      <pc:sldChg chg="del">
        <pc:chgData name="Marc Lassaux" userId="S::marc.lassaux@contexture.org::630f05ae-9975-42c7-84a8-7813ccec9535" providerId="AD" clId="Web-{92744898-3706-D5DA-5F3E-788F2B4F00F9}" dt="2025-01-28T16:07:16.091" v="4"/>
        <pc:sldMkLst>
          <pc:docMk/>
          <pc:sldMk cId="141360623" sldId="256"/>
        </pc:sldMkLst>
      </pc:sldChg>
      <pc:sldChg chg="delSp modSp">
        <pc:chgData name="Marc Lassaux" userId="S::marc.lassaux@contexture.org::630f05ae-9975-42c7-84a8-7813ccec9535" providerId="AD" clId="Web-{92744898-3706-D5DA-5F3E-788F2B4F00F9}" dt="2025-01-28T16:03:27.294" v="3"/>
        <pc:sldMkLst>
          <pc:docMk/>
          <pc:sldMk cId="491864863" sldId="2103814079"/>
        </pc:sldMkLst>
        <pc:spChg chg="del">
          <ac:chgData name="Marc Lassaux" userId="S::marc.lassaux@contexture.org::630f05ae-9975-42c7-84a8-7813ccec9535" providerId="AD" clId="Web-{92744898-3706-D5DA-5F3E-788F2B4F00F9}" dt="2025-01-28T16:03:08.934" v="0"/>
          <ac:spMkLst>
            <pc:docMk/>
            <pc:sldMk cId="491864863" sldId="2103814079"/>
            <ac:spMk id="16" creationId="{73DC556B-1D49-8765-04A6-E35B6D4179A9}"/>
          </ac:spMkLst>
        </pc:spChg>
        <pc:spChg chg="mod">
          <ac:chgData name="Marc Lassaux" userId="S::marc.lassaux@contexture.org::630f05ae-9975-42c7-84a8-7813ccec9535" providerId="AD" clId="Web-{92744898-3706-D5DA-5F3E-788F2B4F00F9}" dt="2025-01-28T16:03:21.606" v="1" actId="1076"/>
          <ac:spMkLst>
            <pc:docMk/>
            <pc:sldMk cId="491864863" sldId="2103814079"/>
            <ac:spMk id="17" creationId="{97341D9F-AAF8-EA8E-181E-B8A3A866AC93}"/>
          </ac:spMkLst>
        </pc:spChg>
        <pc:spChg chg="del">
          <ac:chgData name="Marc Lassaux" userId="S::marc.lassaux@contexture.org::630f05ae-9975-42c7-84a8-7813ccec9535" providerId="AD" clId="Web-{92744898-3706-D5DA-5F3E-788F2B4F00F9}" dt="2025-01-28T16:03:25.466" v="2"/>
          <ac:spMkLst>
            <pc:docMk/>
            <pc:sldMk cId="491864863" sldId="2103814079"/>
            <ac:spMk id="26" creationId="{9426F47F-BC1E-717B-8F87-2EDFC8D55F3D}"/>
          </ac:spMkLst>
        </pc:spChg>
        <pc:spChg chg="del">
          <ac:chgData name="Marc Lassaux" userId="S::marc.lassaux@contexture.org::630f05ae-9975-42c7-84a8-7813ccec9535" providerId="AD" clId="Web-{92744898-3706-D5DA-5F3E-788F2B4F00F9}" dt="2025-01-28T16:03:27.294" v="3"/>
          <ac:spMkLst>
            <pc:docMk/>
            <pc:sldMk cId="491864863" sldId="2103814079"/>
            <ac:spMk id="27" creationId="{E9B1C711-85D0-2FF4-25EC-228854897B3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43_680E73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44_DBDFFD6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CB5EA"/>
            </a:solidFill>
          </c:spPr>
          <c:dPt>
            <c:idx val="0"/>
            <c:bubble3D val="0"/>
            <c:spPr>
              <a:solidFill>
                <a:srgbClr val="4A2A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26-4EC1-B5C2-760F54479134}"/>
              </c:ext>
            </c:extLst>
          </c:dPt>
          <c:dPt>
            <c:idx val="1"/>
            <c:bubble3D val="0"/>
            <c:spPr>
              <a:solidFill>
                <a:srgbClr val="1CB5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26-4EC1-B5C2-760F54479134}"/>
              </c:ext>
            </c:extLst>
          </c:dPt>
          <c:dPt>
            <c:idx val="2"/>
            <c:bubble3D val="0"/>
            <c:spPr>
              <a:solidFill>
                <a:srgbClr val="B4D8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26-4EC1-B5C2-760F54479134}"/>
              </c:ext>
            </c:extLst>
          </c:dPt>
          <c:dPt>
            <c:idx val="3"/>
            <c:bubble3D val="0"/>
            <c:spPr>
              <a:solidFill>
                <a:srgbClr val="FF89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26-4EC1-B5C2-760F544791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26-4EC1-B5C2-760F54479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2A7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46-4180-B436-A57566610F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4D84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46-4180-B436-A57566610F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946-4180-B436-A57566610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0224896"/>
        <c:axId val="2120227808"/>
      </c:barChart>
      <c:catAx>
        <c:axId val="212022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7808"/>
        <c:crosses val="autoZero"/>
        <c:auto val="1"/>
        <c:lblAlgn val="ctr"/>
        <c:lblOffset val="100"/>
        <c:noMultiLvlLbl val="0"/>
      </c:catAx>
      <c:valAx>
        <c:axId val="212022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FEB_4B4774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585073-F815-428C-8FD9-8A1E1A4C93FC}" authorId="{7C5155B7-DF29-9D98-DFA6-67F6CB2D7905}" status="resolved" created="2025-01-23T17:03:17.653" startDate="2025-01-23T17:03:17.653" dueDate="2025-01-23T17:03:17.653" assignedTo="{8BE97D91-049B-64E6-413C-2236339C7CB0}" complete="100000" title="@Charity Meinhart did you keep this date 11/23 on purpose?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62974098" sldId="2147483627"/>
      <ac:spMk id="3" creationId="{5671753D-714D-5CBE-C085-9264F2B3A727}"/>
      <ac:txMk cp="17" len="11">
        <ac:context len="29" hash="1430021682"/>
      </ac:txMk>
    </ac:txMkLst>
    <p188:replyLst>
      <p188:reply id="{40F240DB-25A7-404D-9990-D5C0449454F5}" authorId="{8BE97D91-049B-64E6-413C-2236339C7CB0}" created="2025-01-23T17:57:50.881">
        <p188:txBody>
          <a:bodyPr/>
          <a:lstStyle/>
          <a:p>
            <a:r>
              <a:rPr lang="en-US"/>
              <a:t>[@Liana Walsh] kind of. I don't know when this was last updated by Contexture and I'm not sure how to find out. Think it's ok to just remove it entirely?</a:t>
            </a:r>
          </a:p>
        </p188:txBody>
      </p188:reply>
    </p188:replyLst>
    <p188:txBody>
      <a:bodyPr/>
      <a:lstStyle/>
      <a:p>
        <a:r>
          <a:rPr lang="en-US"/>
          <a:t>[@Charity Meinhart] did you keep this date 11/23 on purpose?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1-23T17:03:17.653" id="{1F74F3C4-8A98-4F46-8F9F-8C1871B6B955}">
              <p228:atrbtn authorId="{7C5155B7-DF29-9D98-DFA6-67F6CB2D7905}"/>
              <p228:anchr>
                <p228:comment id="{0F585073-F815-428C-8FD9-8A1E1A4C93FC}"/>
              </p228:anchr>
              <p228:add/>
            </p228:event>
            <p228:event time="2025-01-23T17:03:17.653" id="{46FDC602-1413-4339-A657-F34421F824A9}">
              <p228:atrbtn authorId="{7C5155B7-DF29-9D98-DFA6-67F6CB2D7905}"/>
              <p228:anchr>
                <p228:comment id="{0F585073-F815-428C-8FD9-8A1E1A4C93FC}"/>
              </p228:anchr>
              <p228:asgn authorId="{8BE97D91-049B-64E6-413C-2236339C7CB0}"/>
            </p228:event>
            <p228:event time="2025-01-23T17:03:17.653" id="{5485B23D-D958-4CE1-9028-5D5B29AB85D1}">
              <p228:atrbtn authorId="{7C5155B7-DF29-9D98-DFA6-67F6CB2D7905}"/>
              <p228:anchr>
                <p228:comment id="{0F585073-F815-428C-8FD9-8A1E1A4C93FC}"/>
              </p228:anchr>
              <p228:title val="@Charity Meinhart did you keep this date 11/23 on purpose?"/>
            </p228:event>
            <p228:event time="2025-01-23T17:03:17.653" id="{B2E6C51D-2B36-40AB-847B-D30274D9738D}">
              <p228:atrbtn authorId="{7C5155B7-DF29-9D98-DFA6-67F6CB2D7905}"/>
              <p228:anchr>
                <p228:comment id="{0F585073-F815-428C-8FD9-8A1E1A4C93FC}"/>
              </p228:anchr>
              <p228:date stDt="2025-01-23T17:03:17.653" endDt="2025-01-23T17:03:17.653"/>
            </p228:event>
            <p228:event time="2025-01-28T22:25:01.151" id="{5F770B85-898A-44C8-A362-35017EE13E28}">
              <p228:atrbtn authorId="{8BE97D91-049B-64E6-413C-2236339C7CB0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5F930-0320-4454-B947-7259DD5B05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53E3BF10-3850-4669-BA2F-490C2E1956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>
              <a:latin typeface="Lato" panose="020F0502020204030203" pitchFamily="34" charset="0"/>
            </a:rPr>
            <a:t>Section Title</a:t>
          </a:r>
        </a:p>
      </dgm:t>
    </dgm:pt>
    <dgm:pt modelId="{7DF16F86-7B9D-45DC-9288-E8172F188A0C}" type="parTrans" cxnId="{BB6E690D-B08D-432E-B25F-D574B9E86E28}">
      <dgm:prSet/>
      <dgm:spPr/>
      <dgm:t>
        <a:bodyPr/>
        <a:lstStyle/>
        <a:p>
          <a:endParaRPr lang="en-US"/>
        </a:p>
      </dgm:t>
    </dgm:pt>
    <dgm:pt modelId="{FC3AEBF1-A061-47EB-BEBD-41D46D87B4C1}" type="sibTrans" cxnId="{BB6E690D-B08D-432E-B25F-D574B9E86E28}">
      <dgm:prSet/>
      <dgm:spPr/>
      <dgm:t>
        <a:bodyPr/>
        <a:lstStyle/>
        <a:p>
          <a:endParaRPr lang="en-US"/>
        </a:p>
      </dgm:t>
    </dgm:pt>
    <dgm:pt modelId="{115E5EC8-1A52-4D7D-8536-77FD46A4D8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>
              <a:latin typeface="Lato" panose="020F0502020204030203" pitchFamily="34" charset="0"/>
            </a:rPr>
            <a:t>Section Title</a:t>
          </a:r>
        </a:p>
      </dgm:t>
    </dgm:pt>
    <dgm:pt modelId="{A498EDA9-3FB5-4AB3-AFE6-815E26BAE2C5}" type="parTrans" cxnId="{E9A65444-1A87-458A-A4A3-29145000C073}">
      <dgm:prSet/>
      <dgm:spPr/>
      <dgm:t>
        <a:bodyPr/>
        <a:lstStyle/>
        <a:p>
          <a:endParaRPr lang="en-US"/>
        </a:p>
      </dgm:t>
    </dgm:pt>
    <dgm:pt modelId="{7043FFEB-9094-445D-91D5-3D896255F3CC}" type="sibTrans" cxnId="{E9A65444-1A87-458A-A4A3-29145000C073}">
      <dgm:prSet/>
      <dgm:spPr/>
      <dgm:t>
        <a:bodyPr/>
        <a:lstStyle/>
        <a:p>
          <a:endParaRPr lang="en-US"/>
        </a:p>
      </dgm:t>
    </dgm:pt>
    <dgm:pt modelId="{63978724-64F9-4322-915A-DCBE78869C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>
              <a:latin typeface="Lato" panose="020F0502020204030203" pitchFamily="34" charset="0"/>
            </a:rPr>
            <a:t>Section Title</a:t>
          </a:r>
        </a:p>
      </dgm:t>
    </dgm:pt>
    <dgm:pt modelId="{EEBF57F6-688C-4CEB-A17A-6230CEDB3C2F}" type="parTrans" cxnId="{3068C448-EC5D-4124-9651-CFE577C7FA85}">
      <dgm:prSet/>
      <dgm:spPr/>
      <dgm:t>
        <a:bodyPr/>
        <a:lstStyle/>
        <a:p>
          <a:endParaRPr lang="en-US"/>
        </a:p>
      </dgm:t>
    </dgm:pt>
    <dgm:pt modelId="{976A3DBB-4B26-404C-8960-F4C608C5AE28}" type="sibTrans" cxnId="{3068C448-EC5D-4124-9651-CFE577C7FA85}">
      <dgm:prSet/>
      <dgm:spPr/>
      <dgm:t>
        <a:bodyPr/>
        <a:lstStyle/>
        <a:p>
          <a:endParaRPr lang="en-US"/>
        </a:p>
      </dgm:t>
    </dgm:pt>
    <dgm:pt modelId="{7C91B023-239D-4F69-8201-05B01212EE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>
              <a:latin typeface="Lato" panose="020F0502020204030203" pitchFamily="34" charset="0"/>
            </a:rPr>
            <a:t>Section Title</a:t>
          </a:r>
        </a:p>
      </dgm:t>
    </dgm:pt>
    <dgm:pt modelId="{F1EF7121-F9C1-4DD7-BEE4-17E0D4963EB4}" type="parTrans" cxnId="{31FF2087-D2C6-413A-A8A5-CD198713B8CE}">
      <dgm:prSet/>
      <dgm:spPr/>
      <dgm:t>
        <a:bodyPr/>
        <a:lstStyle/>
        <a:p>
          <a:endParaRPr lang="en-US"/>
        </a:p>
      </dgm:t>
    </dgm:pt>
    <dgm:pt modelId="{FE348940-BC7B-43A0-AB73-6B91B65D5735}" type="sibTrans" cxnId="{31FF2087-D2C6-413A-A8A5-CD198713B8CE}">
      <dgm:prSet/>
      <dgm:spPr/>
      <dgm:t>
        <a:bodyPr/>
        <a:lstStyle/>
        <a:p>
          <a:endParaRPr lang="en-US"/>
        </a:p>
      </dgm:t>
    </dgm:pt>
    <dgm:pt modelId="{E8CF6EF8-F269-4FB9-B08A-CDC1DFA48E96}" type="pres">
      <dgm:prSet presAssocID="{85F5F930-0320-4454-B947-7259DD5B0510}" presName="root" presStyleCnt="0">
        <dgm:presLayoutVars>
          <dgm:dir/>
          <dgm:resizeHandles val="exact"/>
        </dgm:presLayoutVars>
      </dgm:prSet>
      <dgm:spPr/>
    </dgm:pt>
    <dgm:pt modelId="{ED9F5574-D0A9-41CC-B14C-A410BEF66FAE}" type="pres">
      <dgm:prSet presAssocID="{53E3BF10-3850-4669-BA2F-490C2E1956C7}" presName="compNode" presStyleCnt="0"/>
      <dgm:spPr/>
    </dgm:pt>
    <dgm:pt modelId="{00B23A3F-C611-497F-9337-3D087462B4CB}" type="pres">
      <dgm:prSet presAssocID="{53E3BF10-3850-4669-BA2F-490C2E1956C7}" presName="bgRect" presStyleLbl="bgShp" presStyleIdx="0" presStyleCnt="4"/>
      <dgm:spPr>
        <a:solidFill>
          <a:srgbClr val="1CB5EA"/>
        </a:solidFill>
      </dgm:spPr>
    </dgm:pt>
    <dgm:pt modelId="{99017110-DA65-46E4-A364-B6A91E33AF03}" type="pres">
      <dgm:prSet presAssocID="{53E3BF10-3850-4669-BA2F-490C2E1956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CAFDA586-1776-484C-903A-D0EBE0AAB7FA}" type="pres">
      <dgm:prSet presAssocID="{53E3BF10-3850-4669-BA2F-490C2E1956C7}" presName="spaceRect" presStyleCnt="0"/>
      <dgm:spPr/>
    </dgm:pt>
    <dgm:pt modelId="{9D30025A-1981-484E-9548-E398C27FC8DC}" type="pres">
      <dgm:prSet presAssocID="{53E3BF10-3850-4669-BA2F-490C2E1956C7}" presName="parTx" presStyleLbl="revTx" presStyleIdx="0" presStyleCnt="4">
        <dgm:presLayoutVars>
          <dgm:chMax val="0"/>
          <dgm:chPref val="0"/>
        </dgm:presLayoutVars>
      </dgm:prSet>
      <dgm:spPr/>
    </dgm:pt>
    <dgm:pt modelId="{5457CEF7-B475-456C-9709-8824D7C25B0B}" type="pres">
      <dgm:prSet presAssocID="{FC3AEBF1-A061-47EB-BEBD-41D46D87B4C1}" presName="sibTrans" presStyleCnt="0"/>
      <dgm:spPr/>
    </dgm:pt>
    <dgm:pt modelId="{031F5319-FC74-4C9B-9870-9DB145AEFE8B}" type="pres">
      <dgm:prSet presAssocID="{115E5EC8-1A52-4D7D-8536-77FD46A4D82F}" presName="compNode" presStyleCnt="0"/>
      <dgm:spPr/>
    </dgm:pt>
    <dgm:pt modelId="{79EB21B1-2DFB-4596-BCFE-DA006050F68C}" type="pres">
      <dgm:prSet presAssocID="{115E5EC8-1A52-4D7D-8536-77FD46A4D82F}" presName="bgRect" presStyleLbl="bgShp" presStyleIdx="1" presStyleCnt="4"/>
      <dgm:spPr>
        <a:solidFill>
          <a:schemeClr val="accent3"/>
        </a:solidFill>
      </dgm:spPr>
    </dgm:pt>
    <dgm:pt modelId="{989BBA15-0DE3-4C02-A572-A6B52F929DBC}" type="pres">
      <dgm:prSet presAssocID="{115E5EC8-1A52-4D7D-8536-77FD46A4D82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5B700BE7-2B6E-4292-B648-7D2F31B76213}" type="pres">
      <dgm:prSet presAssocID="{115E5EC8-1A52-4D7D-8536-77FD46A4D82F}" presName="spaceRect" presStyleCnt="0"/>
      <dgm:spPr/>
    </dgm:pt>
    <dgm:pt modelId="{F15108B1-F5E2-42B9-BDF6-BA952062F262}" type="pres">
      <dgm:prSet presAssocID="{115E5EC8-1A52-4D7D-8536-77FD46A4D82F}" presName="parTx" presStyleLbl="revTx" presStyleIdx="1" presStyleCnt="4">
        <dgm:presLayoutVars>
          <dgm:chMax val="0"/>
          <dgm:chPref val="0"/>
        </dgm:presLayoutVars>
      </dgm:prSet>
      <dgm:spPr/>
    </dgm:pt>
    <dgm:pt modelId="{BEE6E27A-F257-4C8C-A15D-8F415AAF844A}" type="pres">
      <dgm:prSet presAssocID="{7043FFEB-9094-445D-91D5-3D896255F3CC}" presName="sibTrans" presStyleCnt="0"/>
      <dgm:spPr/>
    </dgm:pt>
    <dgm:pt modelId="{7F25DAF0-CAF2-4295-9F10-B1C7C224CC0B}" type="pres">
      <dgm:prSet presAssocID="{63978724-64F9-4322-915A-DCBE78869CA4}" presName="compNode" presStyleCnt="0"/>
      <dgm:spPr/>
    </dgm:pt>
    <dgm:pt modelId="{04474386-5E8B-400E-8021-071C6EB46317}" type="pres">
      <dgm:prSet presAssocID="{63978724-64F9-4322-915A-DCBE78869CA4}" presName="bgRect" presStyleLbl="bgShp" presStyleIdx="2" presStyleCnt="4"/>
      <dgm:spPr>
        <a:solidFill>
          <a:schemeClr val="accent1"/>
        </a:solidFill>
      </dgm:spPr>
    </dgm:pt>
    <dgm:pt modelId="{32FFCBBE-19AD-43B1-83D0-18E522B6F7C0}" type="pres">
      <dgm:prSet presAssocID="{63978724-64F9-4322-915A-DCBE78869C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1375A7C7-4470-4602-B5E8-31B3E03631F1}" type="pres">
      <dgm:prSet presAssocID="{63978724-64F9-4322-915A-DCBE78869CA4}" presName="spaceRect" presStyleCnt="0"/>
      <dgm:spPr/>
    </dgm:pt>
    <dgm:pt modelId="{0968A2EA-5435-48EC-9AEE-2054061E0B09}" type="pres">
      <dgm:prSet presAssocID="{63978724-64F9-4322-915A-DCBE78869CA4}" presName="parTx" presStyleLbl="revTx" presStyleIdx="2" presStyleCnt="4">
        <dgm:presLayoutVars>
          <dgm:chMax val="0"/>
          <dgm:chPref val="0"/>
        </dgm:presLayoutVars>
      </dgm:prSet>
      <dgm:spPr/>
    </dgm:pt>
    <dgm:pt modelId="{1987F63C-78B3-4DA4-B0C1-F49550F21BA4}" type="pres">
      <dgm:prSet presAssocID="{976A3DBB-4B26-404C-8960-F4C608C5AE28}" presName="sibTrans" presStyleCnt="0"/>
      <dgm:spPr/>
    </dgm:pt>
    <dgm:pt modelId="{428F828C-B100-4871-BEF5-07333A0FBEC3}" type="pres">
      <dgm:prSet presAssocID="{7C91B023-239D-4F69-8201-05B01212EE85}" presName="compNode" presStyleCnt="0"/>
      <dgm:spPr/>
    </dgm:pt>
    <dgm:pt modelId="{36719F2C-B9E9-4BCF-B359-FAE047177829}" type="pres">
      <dgm:prSet presAssocID="{7C91B023-239D-4F69-8201-05B01212EE85}" presName="bgRect" presStyleLbl="bgShp" presStyleIdx="3" presStyleCnt="4"/>
      <dgm:spPr>
        <a:solidFill>
          <a:schemeClr val="accent5"/>
        </a:solidFill>
      </dgm:spPr>
    </dgm:pt>
    <dgm:pt modelId="{6B5B8D53-6764-46A7-9396-B5F286D2F09A}" type="pres">
      <dgm:prSet presAssocID="{7C91B023-239D-4F69-8201-05B01212EE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6E875850-4ECB-4FEF-8ABB-4C5844BCACB6}" type="pres">
      <dgm:prSet presAssocID="{7C91B023-239D-4F69-8201-05B01212EE85}" presName="spaceRect" presStyleCnt="0"/>
      <dgm:spPr/>
    </dgm:pt>
    <dgm:pt modelId="{7EBC250C-7F55-416F-B456-6476D132ED22}" type="pres">
      <dgm:prSet presAssocID="{7C91B023-239D-4F69-8201-05B01212EE8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B6E690D-B08D-432E-B25F-D574B9E86E28}" srcId="{85F5F930-0320-4454-B947-7259DD5B0510}" destId="{53E3BF10-3850-4669-BA2F-490C2E1956C7}" srcOrd="0" destOrd="0" parTransId="{7DF16F86-7B9D-45DC-9288-E8172F188A0C}" sibTransId="{FC3AEBF1-A061-47EB-BEBD-41D46D87B4C1}"/>
    <dgm:cxn modelId="{1DBD323F-A9A5-489B-9E56-A2F30599A646}" type="presOf" srcId="{53E3BF10-3850-4669-BA2F-490C2E1956C7}" destId="{9D30025A-1981-484E-9548-E398C27FC8DC}" srcOrd="0" destOrd="0" presId="urn:microsoft.com/office/officeart/2018/2/layout/IconVerticalSolidList"/>
    <dgm:cxn modelId="{E9A65444-1A87-458A-A4A3-29145000C073}" srcId="{85F5F930-0320-4454-B947-7259DD5B0510}" destId="{115E5EC8-1A52-4D7D-8536-77FD46A4D82F}" srcOrd="1" destOrd="0" parTransId="{A498EDA9-3FB5-4AB3-AFE6-815E26BAE2C5}" sibTransId="{7043FFEB-9094-445D-91D5-3D896255F3CC}"/>
    <dgm:cxn modelId="{3068C448-EC5D-4124-9651-CFE577C7FA85}" srcId="{85F5F930-0320-4454-B947-7259DD5B0510}" destId="{63978724-64F9-4322-915A-DCBE78869CA4}" srcOrd="2" destOrd="0" parTransId="{EEBF57F6-688C-4CEB-A17A-6230CEDB3C2F}" sibTransId="{976A3DBB-4B26-404C-8960-F4C608C5AE28}"/>
    <dgm:cxn modelId="{31FF2087-D2C6-413A-A8A5-CD198713B8CE}" srcId="{85F5F930-0320-4454-B947-7259DD5B0510}" destId="{7C91B023-239D-4F69-8201-05B01212EE85}" srcOrd="3" destOrd="0" parTransId="{F1EF7121-F9C1-4DD7-BEE4-17E0D4963EB4}" sibTransId="{FE348940-BC7B-43A0-AB73-6B91B65D5735}"/>
    <dgm:cxn modelId="{EBD3D797-BF9D-43F9-8897-67F5375C08EF}" type="presOf" srcId="{7C91B023-239D-4F69-8201-05B01212EE85}" destId="{7EBC250C-7F55-416F-B456-6476D132ED22}" srcOrd="0" destOrd="0" presId="urn:microsoft.com/office/officeart/2018/2/layout/IconVerticalSolidList"/>
    <dgm:cxn modelId="{539701A5-F783-4E67-AD1B-5C069C3A7913}" type="presOf" srcId="{63978724-64F9-4322-915A-DCBE78869CA4}" destId="{0968A2EA-5435-48EC-9AEE-2054061E0B09}" srcOrd="0" destOrd="0" presId="urn:microsoft.com/office/officeart/2018/2/layout/IconVerticalSolidList"/>
    <dgm:cxn modelId="{E3F23CE7-1985-416B-B1B7-C6DB84CA7D6B}" type="presOf" srcId="{85F5F930-0320-4454-B947-7259DD5B0510}" destId="{E8CF6EF8-F269-4FB9-B08A-CDC1DFA48E96}" srcOrd="0" destOrd="0" presId="urn:microsoft.com/office/officeart/2018/2/layout/IconVerticalSolidList"/>
    <dgm:cxn modelId="{91B401FC-88C0-448D-B625-FBBADE63BE07}" type="presOf" srcId="{115E5EC8-1A52-4D7D-8536-77FD46A4D82F}" destId="{F15108B1-F5E2-42B9-BDF6-BA952062F262}" srcOrd="0" destOrd="0" presId="urn:microsoft.com/office/officeart/2018/2/layout/IconVerticalSolidList"/>
    <dgm:cxn modelId="{EB31B30C-5141-4D8A-9A99-2E65022C5E9D}" type="presParOf" srcId="{E8CF6EF8-F269-4FB9-B08A-CDC1DFA48E96}" destId="{ED9F5574-D0A9-41CC-B14C-A410BEF66FAE}" srcOrd="0" destOrd="0" presId="urn:microsoft.com/office/officeart/2018/2/layout/IconVerticalSolidList"/>
    <dgm:cxn modelId="{27AFD251-8B4F-4162-83AB-A2ACC216D4E1}" type="presParOf" srcId="{ED9F5574-D0A9-41CC-B14C-A410BEF66FAE}" destId="{00B23A3F-C611-497F-9337-3D087462B4CB}" srcOrd="0" destOrd="0" presId="urn:microsoft.com/office/officeart/2018/2/layout/IconVerticalSolidList"/>
    <dgm:cxn modelId="{22939825-AFE0-4FA4-9C83-B52659F642A0}" type="presParOf" srcId="{ED9F5574-D0A9-41CC-B14C-A410BEF66FAE}" destId="{99017110-DA65-46E4-A364-B6A91E33AF03}" srcOrd="1" destOrd="0" presId="urn:microsoft.com/office/officeart/2018/2/layout/IconVerticalSolidList"/>
    <dgm:cxn modelId="{D15848E9-EC02-44A5-A5A2-E00965716B83}" type="presParOf" srcId="{ED9F5574-D0A9-41CC-B14C-A410BEF66FAE}" destId="{CAFDA586-1776-484C-903A-D0EBE0AAB7FA}" srcOrd="2" destOrd="0" presId="urn:microsoft.com/office/officeart/2018/2/layout/IconVerticalSolidList"/>
    <dgm:cxn modelId="{5256DB78-50C0-4E89-B4B9-3ABB322CE6EE}" type="presParOf" srcId="{ED9F5574-D0A9-41CC-B14C-A410BEF66FAE}" destId="{9D30025A-1981-484E-9548-E398C27FC8DC}" srcOrd="3" destOrd="0" presId="urn:microsoft.com/office/officeart/2018/2/layout/IconVerticalSolidList"/>
    <dgm:cxn modelId="{966E022B-7EE4-420A-89AD-516B80EDB1BC}" type="presParOf" srcId="{E8CF6EF8-F269-4FB9-B08A-CDC1DFA48E96}" destId="{5457CEF7-B475-456C-9709-8824D7C25B0B}" srcOrd="1" destOrd="0" presId="urn:microsoft.com/office/officeart/2018/2/layout/IconVerticalSolidList"/>
    <dgm:cxn modelId="{ED8BD4D5-3AD9-4A8E-B4B0-9BEDF180C11C}" type="presParOf" srcId="{E8CF6EF8-F269-4FB9-B08A-CDC1DFA48E96}" destId="{031F5319-FC74-4C9B-9870-9DB145AEFE8B}" srcOrd="2" destOrd="0" presId="urn:microsoft.com/office/officeart/2018/2/layout/IconVerticalSolidList"/>
    <dgm:cxn modelId="{6FB70294-9FF7-46D5-8AB5-031002F8814F}" type="presParOf" srcId="{031F5319-FC74-4C9B-9870-9DB145AEFE8B}" destId="{79EB21B1-2DFB-4596-BCFE-DA006050F68C}" srcOrd="0" destOrd="0" presId="urn:microsoft.com/office/officeart/2018/2/layout/IconVerticalSolidList"/>
    <dgm:cxn modelId="{DD352331-8C9A-44C0-8054-2D8E9E855A69}" type="presParOf" srcId="{031F5319-FC74-4C9B-9870-9DB145AEFE8B}" destId="{989BBA15-0DE3-4C02-A572-A6B52F929DBC}" srcOrd="1" destOrd="0" presId="urn:microsoft.com/office/officeart/2018/2/layout/IconVerticalSolidList"/>
    <dgm:cxn modelId="{7D496373-EEE2-4585-BED7-C4E99A6E4329}" type="presParOf" srcId="{031F5319-FC74-4C9B-9870-9DB145AEFE8B}" destId="{5B700BE7-2B6E-4292-B648-7D2F31B76213}" srcOrd="2" destOrd="0" presId="urn:microsoft.com/office/officeart/2018/2/layout/IconVerticalSolidList"/>
    <dgm:cxn modelId="{B172CAEB-7546-450B-88ED-5441EF63E354}" type="presParOf" srcId="{031F5319-FC74-4C9B-9870-9DB145AEFE8B}" destId="{F15108B1-F5E2-42B9-BDF6-BA952062F262}" srcOrd="3" destOrd="0" presId="urn:microsoft.com/office/officeart/2018/2/layout/IconVerticalSolidList"/>
    <dgm:cxn modelId="{4FF54D4D-B495-4910-9952-60FAFB93EDD8}" type="presParOf" srcId="{E8CF6EF8-F269-4FB9-B08A-CDC1DFA48E96}" destId="{BEE6E27A-F257-4C8C-A15D-8F415AAF844A}" srcOrd="3" destOrd="0" presId="urn:microsoft.com/office/officeart/2018/2/layout/IconVerticalSolidList"/>
    <dgm:cxn modelId="{1F9F3ED7-20B3-4B07-ADB4-542D575D309A}" type="presParOf" srcId="{E8CF6EF8-F269-4FB9-B08A-CDC1DFA48E96}" destId="{7F25DAF0-CAF2-4295-9F10-B1C7C224CC0B}" srcOrd="4" destOrd="0" presId="urn:microsoft.com/office/officeart/2018/2/layout/IconVerticalSolidList"/>
    <dgm:cxn modelId="{A660598A-1706-414A-B52B-22E6E7E848B3}" type="presParOf" srcId="{7F25DAF0-CAF2-4295-9F10-B1C7C224CC0B}" destId="{04474386-5E8B-400E-8021-071C6EB46317}" srcOrd="0" destOrd="0" presId="urn:microsoft.com/office/officeart/2018/2/layout/IconVerticalSolidList"/>
    <dgm:cxn modelId="{D2FA4E8A-6D4C-476D-BE5E-723F74EF17A4}" type="presParOf" srcId="{7F25DAF0-CAF2-4295-9F10-B1C7C224CC0B}" destId="{32FFCBBE-19AD-43B1-83D0-18E522B6F7C0}" srcOrd="1" destOrd="0" presId="urn:microsoft.com/office/officeart/2018/2/layout/IconVerticalSolidList"/>
    <dgm:cxn modelId="{FD8272BD-0B31-43EA-904F-93D27CA2FE50}" type="presParOf" srcId="{7F25DAF0-CAF2-4295-9F10-B1C7C224CC0B}" destId="{1375A7C7-4470-4602-B5E8-31B3E03631F1}" srcOrd="2" destOrd="0" presId="urn:microsoft.com/office/officeart/2018/2/layout/IconVerticalSolidList"/>
    <dgm:cxn modelId="{FC079773-1048-4060-9E78-AED7FA968F8C}" type="presParOf" srcId="{7F25DAF0-CAF2-4295-9F10-B1C7C224CC0B}" destId="{0968A2EA-5435-48EC-9AEE-2054061E0B09}" srcOrd="3" destOrd="0" presId="urn:microsoft.com/office/officeart/2018/2/layout/IconVerticalSolidList"/>
    <dgm:cxn modelId="{B130D6C4-0863-4473-9C93-3886EECCB338}" type="presParOf" srcId="{E8CF6EF8-F269-4FB9-B08A-CDC1DFA48E96}" destId="{1987F63C-78B3-4DA4-B0C1-F49550F21BA4}" srcOrd="5" destOrd="0" presId="urn:microsoft.com/office/officeart/2018/2/layout/IconVerticalSolidList"/>
    <dgm:cxn modelId="{FC29103C-E7C4-460C-80E9-B411E66F35C6}" type="presParOf" srcId="{E8CF6EF8-F269-4FB9-B08A-CDC1DFA48E96}" destId="{428F828C-B100-4871-BEF5-07333A0FBEC3}" srcOrd="6" destOrd="0" presId="urn:microsoft.com/office/officeart/2018/2/layout/IconVerticalSolidList"/>
    <dgm:cxn modelId="{839D7BD4-2D3D-44A4-A68A-9AE4D29CE6EB}" type="presParOf" srcId="{428F828C-B100-4871-BEF5-07333A0FBEC3}" destId="{36719F2C-B9E9-4BCF-B359-FAE047177829}" srcOrd="0" destOrd="0" presId="urn:microsoft.com/office/officeart/2018/2/layout/IconVerticalSolidList"/>
    <dgm:cxn modelId="{93D45C2A-8CA7-4C1B-AC24-54D54579A4C2}" type="presParOf" srcId="{428F828C-B100-4871-BEF5-07333A0FBEC3}" destId="{6B5B8D53-6764-46A7-9396-B5F286D2F09A}" srcOrd="1" destOrd="0" presId="urn:microsoft.com/office/officeart/2018/2/layout/IconVerticalSolidList"/>
    <dgm:cxn modelId="{3CEC0F13-7F14-42B5-8321-23038FE00A23}" type="presParOf" srcId="{428F828C-B100-4871-BEF5-07333A0FBEC3}" destId="{6E875850-4ECB-4FEF-8ABB-4C5844BCACB6}" srcOrd="2" destOrd="0" presId="urn:microsoft.com/office/officeart/2018/2/layout/IconVerticalSolidList"/>
    <dgm:cxn modelId="{979B1448-6541-4463-9124-57BC4032440E}" type="presParOf" srcId="{428F828C-B100-4871-BEF5-07333A0FBEC3}" destId="{7EBC250C-7F55-416F-B456-6476D132ED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4E27C0-F563-4902-ABFA-0FAE17028F18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E5948EAD-48B6-40F8-968F-6CF625E3E854}">
      <dgm:prSet phldrT="[Text]" custT="1"/>
      <dgm:spPr/>
      <dgm:t>
        <a:bodyPr/>
        <a:lstStyle/>
        <a:p>
          <a:r>
            <a:rPr lang="en-US" sz="2000"/>
            <a:t>Scope &amp; Contracting</a:t>
          </a:r>
        </a:p>
      </dgm:t>
    </dgm:pt>
    <dgm:pt modelId="{E65BB922-EB7D-4ECA-9B22-216B06EFFCE1}" type="parTrans" cxnId="{4E0644F7-5628-4B25-8590-328F41E834BF}">
      <dgm:prSet/>
      <dgm:spPr/>
      <dgm:t>
        <a:bodyPr/>
        <a:lstStyle/>
        <a:p>
          <a:endParaRPr lang="en-US"/>
        </a:p>
      </dgm:t>
    </dgm:pt>
    <dgm:pt modelId="{27C9FC3D-9ED2-482D-B305-B48D430DF125}" type="sibTrans" cxnId="{4E0644F7-5628-4B25-8590-328F41E834BF}">
      <dgm:prSet/>
      <dgm:spPr/>
      <dgm:t>
        <a:bodyPr/>
        <a:lstStyle/>
        <a:p>
          <a:endParaRPr lang="en-US"/>
        </a:p>
      </dgm:t>
    </dgm:pt>
    <dgm:pt modelId="{A708FE64-C43C-4AFB-B2D4-7A4C8FE573E7}">
      <dgm:prSet phldrT="[Text]" custT="1"/>
      <dgm:spPr/>
      <dgm:t>
        <a:bodyPr/>
        <a:lstStyle/>
        <a:p>
          <a:r>
            <a:rPr lang="en-US" sz="2000"/>
            <a:t>Implementation &amp; Data Receivers &amp; Senders</a:t>
          </a:r>
        </a:p>
      </dgm:t>
    </dgm:pt>
    <dgm:pt modelId="{4B712A6C-0EEB-4B4A-B85C-394A22B7D1DD}" type="parTrans" cxnId="{65F6D530-943A-412B-A15D-665E4EDB2A8F}">
      <dgm:prSet/>
      <dgm:spPr/>
      <dgm:t>
        <a:bodyPr/>
        <a:lstStyle/>
        <a:p>
          <a:endParaRPr lang="en-US"/>
        </a:p>
      </dgm:t>
    </dgm:pt>
    <dgm:pt modelId="{11785E14-9034-45F9-8216-FD76D0E87715}" type="sibTrans" cxnId="{65F6D530-943A-412B-A15D-665E4EDB2A8F}">
      <dgm:prSet/>
      <dgm:spPr/>
      <dgm:t>
        <a:bodyPr/>
        <a:lstStyle/>
        <a:p>
          <a:endParaRPr lang="en-US"/>
        </a:p>
      </dgm:t>
    </dgm:pt>
    <dgm:pt modelId="{35A15653-2464-4DEA-9CA1-CE38FDC388C0}">
      <dgm:prSet phldrT="[Text]" custT="1"/>
      <dgm:spPr/>
      <dgm:t>
        <a:bodyPr/>
        <a:lstStyle/>
        <a:p>
          <a:r>
            <a:rPr lang="en-US" sz="2000"/>
            <a:t>Go-live</a:t>
          </a:r>
        </a:p>
      </dgm:t>
    </dgm:pt>
    <dgm:pt modelId="{12C2A96C-CD27-4B97-9CA9-7252FE23139D}" type="parTrans" cxnId="{5E0EEE27-757B-487F-AF72-C5CA73B81B36}">
      <dgm:prSet/>
      <dgm:spPr/>
      <dgm:t>
        <a:bodyPr/>
        <a:lstStyle/>
        <a:p>
          <a:endParaRPr lang="en-US"/>
        </a:p>
      </dgm:t>
    </dgm:pt>
    <dgm:pt modelId="{F40AC1FA-5EB9-4439-B63D-79E6037F227F}" type="sibTrans" cxnId="{5E0EEE27-757B-487F-AF72-C5CA73B81B36}">
      <dgm:prSet/>
      <dgm:spPr/>
      <dgm:t>
        <a:bodyPr/>
        <a:lstStyle/>
        <a:p>
          <a:endParaRPr lang="en-US"/>
        </a:p>
      </dgm:t>
    </dgm:pt>
    <dgm:pt modelId="{840A61BE-3747-4F41-985D-ABE56B80A71E}" type="pres">
      <dgm:prSet presAssocID="{8D4E27C0-F563-4902-ABFA-0FAE17028F18}" presName="Name0" presStyleCnt="0">
        <dgm:presLayoutVars>
          <dgm:dir/>
          <dgm:resizeHandles val="exact"/>
        </dgm:presLayoutVars>
      </dgm:prSet>
      <dgm:spPr/>
    </dgm:pt>
    <dgm:pt modelId="{08FADFC4-DD3A-449B-928E-EFEC753D2320}" type="pres">
      <dgm:prSet presAssocID="{E5948EAD-48B6-40F8-968F-6CF625E3E854}" presName="composite" presStyleCnt="0"/>
      <dgm:spPr/>
    </dgm:pt>
    <dgm:pt modelId="{0C37453B-0638-4920-AE66-8CB7E452D3BD}" type="pres">
      <dgm:prSet presAssocID="{E5948EAD-48B6-40F8-968F-6CF625E3E854}" presName="bgChev" presStyleLbl="node1" presStyleIdx="0" presStyleCnt="3" custScaleX="65581" custLinFactNeighborX="-242"/>
      <dgm:spPr>
        <a:solidFill>
          <a:srgbClr val="1CB4E9"/>
        </a:solidFill>
      </dgm:spPr>
    </dgm:pt>
    <dgm:pt modelId="{D50B729F-070E-4AB2-BBE2-6F56F26C22E7}" type="pres">
      <dgm:prSet presAssocID="{E5948EAD-48B6-40F8-968F-6CF625E3E854}" presName="txNode" presStyleLbl="fgAcc1" presStyleIdx="0" presStyleCnt="3" custScaleX="63767" custLinFactNeighborX="-22680">
        <dgm:presLayoutVars>
          <dgm:bulletEnabled val="1"/>
        </dgm:presLayoutVars>
      </dgm:prSet>
      <dgm:spPr/>
    </dgm:pt>
    <dgm:pt modelId="{2B35651E-D06A-40B0-B285-9D2FD74EB99B}" type="pres">
      <dgm:prSet presAssocID="{27C9FC3D-9ED2-482D-B305-B48D430DF125}" presName="compositeSpace" presStyleCnt="0"/>
      <dgm:spPr/>
    </dgm:pt>
    <dgm:pt modelId="{E1812880-6922-4D22-A13E-8C85B8430F14}" type="pres">
      <dgm:prSet presAssocID="{A708FE64-C43C-4AFB-B2D4-7A4C8FE573E7}" presName="composite" presStyleCnt="0"/>
      <dgm:spPr/>
    </dgm:pt>
    <dgm:pt modelId="{78C17414-052A-4188-ACDF-AEC95A4FCD45}" type="pres">
      <dgm:prSet presAssocID="{A708FE64-C43C-4AFB-B2D4-7A4C8FE573E7}" presName="bgChev" presStyleLbl="node1" presStyleIdx="1" presStyleCnt="3" custScaleX="65581" custLinFactNeighborX="-436"/>
      <dgm:spPr>
        <a:solidFill>
          <a:schemeClr val="accent5"/>
        </a:solidFill>
      </dgm:spPr>
    </dgm:pt>
    <dgm:pt modelId="{FC201565-56FE-4DE2-9575-DE1E23828EDC}" type="pres">
      <dgm:prSet presAssocID="{A708FE64-C43C-4AFB-B2D4-7A4C8FE573E7}" presName="txNode" presStyleLbl="fgAcc1" presStyleIdx="1" presStyleCnt="3" custScaleX="63767" custLinFactNeighborX="-22680">
        <dgm:presLayoutVars>
          <dgm:bulletEnabled val="1"/>
        </dgm:presLayoutVars>
      </dgm:prSet>
      <dgm:spPr/>
    </dgm:pt>
    <dgm:pt modelId="{7D0692A6-3858-4056-9C3D-651565B5581D}" type="pres">
      <dgm:prSet presAssocID="{11785E14-9034-45F9-8216-FD76D0E87715}" presName="compositeSpace" presStyleCnt="0"/>
      <dgm:spPr/>
    </dgm:pt>
    <dgm:pt modelId="{39C765E1-3B6C-417C-8DC8-AF9A0C7447C8}" type="pres">
      <dgm:prSet presAssocID="{35A15653-2464-4DEA-9CA1-CE38FDC388C0}" presName="composite" presStyleCnt="0"/>
      <dgm:spPr/>
    </dgm:pt>
    <dgm:pt modelId="{40AEB08A-90FA-44B0-8151-FBD25B3ECCCA}" type="pres">
      <dgm:prSet presAssocID="{35A15653-2464-4DEA-9CA1-CE38FDC388C0}" presName="bgChev" presStyleLbl="node1" presStyleIdx="2" presStyleCnt="3" custScaleX="65581" custLinFactNeighborX="-436"/>
      <dgm:spPr>
        <a:solidFill>
          <a:srgbClr val="B4D445"/>
        </a:solidFill>
      </dgm:spPr>
    </dgm:pt>
    <dgm:pt modelId="{2459AF32-ED92-4379-A4D2-8DDEE6534A95}" type="pres">
      <dgm:prSet presAssocID="{35A15653-2464-4DEA-9CA1-CE38FDC388C0}" presName="txNode" presStyleLbl="fgAcc1" presStyleIdx="2" presStyleCnt="3" custScaleX="63767" custLinFactNeighborX="-22680">
        <dgm:presLayoutVars>
          <dgm:bulletEnabled val="1"/>
        </dgm:presLayoutVars>
      </dgm:prSet>
      <dgm:spPr/>
    </dgm:pt>
  </dgm:ptLst>
  <dgm:cxnLst>
    <dgm:cxn modelId="{53CC4E24-D517-487C-BD6A-6157D0E8B7BD}" type="presOf" srcId="{E5948EAD-48B6-40F8-968F-6CF625E3E854}" destId="{D50B729F-070E-4AB2-BBE2-6F56F26C22E7}" srcOrd="0" destOrd="0" presId="urn:microsoft.com/office/officeart/2005/8/layout/chevronAccent+Icon"/>
    <dgm:cxn modelId="{5E0EEE27-757B-487F-AF72-C5CA73B81B36}" srcId="{8D4E27C0-F563-4902-ABFA-0FAE17028F18}" destId="{35A15653-2464-4DEA-9CA1-CE38FDC388C0}" srcOrd="2" destOrd="0" parTransId="{12C2A96C-CD27-4B97-9CA9-7252FE23139D}" sibTransId="{F40AC1FA-5EB9-4439-B63D-79E6037F227F}"/>
    <dgm:cxn modelId="{65F6D530-943A-412B-A15D-665E4EDB2A8F}" srcId="{8D4E27C0-F563-4902-ABFA-0FAE17028F18}" destId="{A708FE64-C43C-4AFB-B2D4-7A4C8FE573E7}" srcOrd="1" destOrd="0" parTransId="{4B712A6C-0EEB-4B4A-B85C-394A22B7D1DD}" sibTransId="{11785E14-9034-45F9-8216-FD76D0E87715}"/>
    <dgm:cxn modelId="{0AD03B34-09F9-4A16-A5F8-1BB232257950}" type="presOf" srcId="{35A15653-2464-4DEA-9CA1-CE38FDC388C0}" destId="{2459AF32-ED92-4379-A4D2-8DDEE6534A95}" srcOrd="0" destOrd="0" presId="urn:microsoft.com/office/officeart/2005/8/layout/chevronAccent+Icon"/>
    <dgm:cxn modelId="{2D090C3E-EB14-4744-BF85-1FDF1E8B2D82}" type="presOf" srcId="{8D4E27C0-F563-4902-ABFA-0FAE17028F18}" destId="{840A61BE-3747-4F41-985D-ABE56B80A71E}" srcOrd="0" destOrd="0" presId="urn:microsoft.com/office/officeart/2005/8/layout/chevronAccent+Icon"/>
    <dgm:cxn modelId="{F3B2DFCD-83FE-45D0-BE7F-AC56774F5ED1}" type="presOf" srcId="{A708FE64-C43C-4AFB-B2D4-7A4C8FE573E7}" destId="{FC201565-56FE-4DE2-9575-DE1E23828EDC}" srcOrd="0" destOrd="0" presId="urn:microsoft.com/office/officeart/2005/8/layout/chevronAccent+Icon"/>
    <dgm:cxn modelId="{4E0644F7-5628-4B25-8590-328F41E834BF}" srcId="{8D4E27C0-F563-4902-ABFA-0FAE17028F18}" destId="{E5948EAD-48B6-40F8-968F-6CF625E3E854}" srcOrd="0" destOrd="0" parTransId="{E65BB922-EB7D-4ECA-9B22-216B06EFFCE1}" sibTransId="{27C9FC3D-9ED2-482D-B305-B48D430DF125}"/>
    <dgm:cxn modelId="{A73B85C1-1D11-42F2-A74D-2E82F93179FA}" type="presParOf" srcId="{840A61BE-3747-4F41-985D-ABE56B80A71E}" destId="{08FADFC4-DD3A-449B-928E-EFEC753D2320}" srcOrd="0" destOrd="0" presId="urn:microsoft.com/office/officeart/2005/8/layout/chevronAccent+Icon"/>
    <dgm:cxn modelId="{5EF2089D-70D8-42CC-8E64-565A0D082EE7}" type="presParOf" srcId="{08FADFC4-DD3A-449B-928E-EFEC753D2320}" destId="{0C37453B-0638-4920-AE66-8CB7E452D3BD}" srcOrd="0" destOrd="0" presId="urn:microsoft.com/office/officeart/2005/8/layout/chevronAccent+Icon"/>
    <dgm:cxn modelId="{59D205CD-4BE3-4408-8EAA-021A123BE943}" type="presParOf" srcId="{08FADFC4-DD3A-449B-928E-EFEC753D2320}" destId="{D50B729F-070E-4AB2-BBE2-6F56F26C22E7}" srcOrd="1" destOrd="0" presId="urn:microsoft.com/office/officeart/2005/8/layout/chevronAccent+Icon"/>
    <dgm:cxn modelId="{7CED3EF7-5AB0-45D0-B0F1-B0AE6E06004C}" type="presParOf" srcId="{840A61BE-3747-4F41-985D-ABE56B80A71E}" destId="{2B35651E-D06A-40B0-B285-9D2FD74EB99B}" srcOrd="1" destOrd="0" presId="urn:microsoft.com/office/officeart/2005/8/layout/chevronAccent+Icon"/>
    <dgm:cxn modelId="{D0704562-CAF8-490C-B210-C697F6680EA7}" type="presParOf" srcId="{840A61BE-3747-4F41-985D-ABE56B80A71E}" destId="{E1812880-6922-4D22-A13E-8C85B8430F14}" srcOrd="2" destOrd="0" presId="urn:microsoft.com/office/officeart/2005/8/layout/chevronAccent+Icon"/>
    <dgm:cxn modelId="{B776DDE9-2CD0-4037-A104-64469ED6EED1}" type="presParOf" srcId="{E1812880-6922-4D22-A13E-8C85B8430F14}" destId="{78C17414-052A-4188-ACDF-AEC95A4FCD45}" srcOrd="0" destOrd="0" presId="urn:microsoft.com/office/officeart/2005/8/layout/chevronAccent+Icon"/>
    <dgm:cxn modelId="{FBF96F1B-DF40-4854-9E04-FDF944EE003D}" type="presParOf" srcId="{E1812880-6922-4D22-A13E-8C85B8430F14}" destId="{FC201565-56FE-4DE2-9575-DE1E23828EDC}" srcOrd="1" destOrd="0" presId="urn:microsoft.com/office/officeart/2005/8/layout/chevronAccent+Icon"/>
    <dgm:cxn modelId="{5073216C-88B5-4ED6-90D8-0E1EF12434D2}" type="presParOf" srcId="{840A61BE-3747-4F41-985D-ABE56B80A71E}" destId="{7D0692A6-3858-4056-9C3D-651565B5581D}" srcOrd="3" destOrd="0" presId="urn:microsoft.com/office/officeart/2005/8/layout/chevronAccent+Icon"/>
    <dgm:cxn modelId="{4D0AF229-DCA5-45DF-A56B-174C315812C6}" type="presParOf" srcId="{840A61BE-3747-4F41-985D-ABE56B80A71E}" destId="{39C765E1-3B6C-417C-8DC8-AF9A0C7447C8}" srcOrd="4" destOrd="0" presId="urn:microsoft.com/office/officeart/2005/8/layout/chevronAccent+Icon"/>
    <dgm:cxn modelId="{BFD80548-CBA2-473F-A115-6ED48A295329}" type="presParOf" srcId="{39C765E1-3B6C-417C-8DC8-AF9A0C7447C8}" destId="{40AEB08A-90FA-44B0-8151-FBD25B3ECCCA}" srcOrd="0" destOrd="0" presId="urn:microsoft.com/office/officeart/2005/8/layout/chevronAccent+Icon"/>
    <dgm:cxn modelId="{667DE9C5-10A5-4B6E-8BEC-A2117F3007E1}" type="presParOf" srcId="{39C765E1-3B6C-417C-8DC8-AF9A0C7447C8}" destId="{2459AF32-ED92-4379-A4D2-8DDEE6534A95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23A3F-C611-497F-9337-3D087462B4CB}">
      <dsp:nvSpPr>
        <dsp:cNvPr id="0" name=""/>
        <dsp:cNvSpPr/>
      </dsp:nvSpPr>
      <dsp:spPr>
        <a:xfrm>
          <a:off x="0" y="1897"/>
          <a:ext cx="8414091" cy="961727"/>
        </a:xfrm>
        <a:prstGeom prst="roundRect">
          <a:avLst>
            <a:gd name="adj" fmla="val 10000"/>
          </a:avLst>
        </a:prstGeom>
        <a:solidFill>
          <a:srgbClr val="1CB5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17110-DA65-46E4-A364-B6A91E33AF03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0025A-1981-484E-9548-E398C27FC8DC}">
      <dsp:nvSpPr>
        <dsp:cNvPr id="0" name=""/>
        <dsp:cNvSpPr/>
      </dsp:nvSpPr>
      <dsp:spPr>
        <a:xfrm>
          <a:off x="1110795" y="1897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Lato" panose="020F0502020204030203" pitchFamily="34" charset="0"/>
            </a:rPr>
            <a:t>Section Title</a:t>
          </a:r>
        </a:p>
      </dsp:txBody>
      <dsp:txXfrm>
        <a:off x="1110795" y="1897"/>
        <a:ext cx="7303295" cy="961727"/>
      </dsp:txXfrm>
    </dsp:sp>
    <dsp:sp modelId="{79EB21B1-2DFB-4596-BCFE-DA006050F68C}">
      <dsp:nvSpPr>
        <dsp:cNvPr id="0" name=""/>
        <dsp:cNvSpPr/>
      </dsp:nvSpPr>
      <dsp:spPr>
        <a:xfrm>
          <a:off x="0" y="1204056"/>
          <a:ext cx="8414091" cy="96172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BBA15-0DE3-4C02-A572-A6B52F929DBC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108B1-F5E2-42B9-BDF6-BA952062F262}">
      <dsp:nvSpPr>
        <dsp:cNvPr id="0" name=""/>
        <dsp:cNvSpPr/>
      </dsp:nvSpPr>
      <dsp:spPr>
        <a:xfrm>
          <a:off x="1110795" y="1204056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Lato" panose="020F0502020204030203" pitchFamily="34" charset="0"/>
            </a:rPr>
            <a:t>Section Title</a:t>
          </a:r>
        </a:p>
      </dsp:txBody>
      <dsp:txXfrm>
        <a:off x="1110795" y="1204056"/>
        <a:ext cx="7303295" cy="961727"/>
      </dsp:txXfrm>
    </dsp:sp>
    <dsp:sp modelId="{04474386-5E8B-400E-8021-071C6EB46317}">
      <dsp:nvSpPr>
        <dsp:cNvPr id="0" name=""/>
        <dsp:cNvSpPr/>
      </dsp:nvSpPr>
      <dsp:spPr>
        <a:xfrm>
          <a:off x="0" y="2406215"/>
          <a:ext cx="8414091" cy="96172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FCBBE-19AD-43B1-83D0-18E522B6F7C0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8A2EA-5435-48EC-9AEE-2054061E0B09}">
      <dsp:nvSpPr>
        <dsp:cNvPr id="0" name=""/>
        <dsp:cNvSpPr/>
      </dsp:nvSpPr>
      <dsp:spPr>
        <a:xfrm>
          <a:off x="1110795" y="240621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Lato" panose="020F0502020204030203" pitchFamily="34" charset="0"/>
            </a:rPr>
            <a:t>Section Title</a:t>
          </a:r>
        </a:p>
      </dsp:txBody>
      <dsp:txXfrm>
        <a:off x="1110795" y="2406215"/>
        <a:ext cx="7303295" cy="961727"/>
      </dsp:txXfrm>
    </dsp:sp>
    <dsp:sp modelId="{36719F2C-B9E9-4BCF-B359-FAE047177829}">
      <dsp:nvSpPr>
        <dsp:cNvPr id="0" name=""/>
        <dsp:cNvSpPr/>
      </dsp:nvSpPr>
      <dsp:spPr>
        <a:xfrm>
          <a:off x="0" y="3608375"/>
          <a:ext cx="8414091" cy="96172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B8D53-6764-46A7-9396-B5F286D2F09A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C250C-7F55-416F-B456-6476D132ED22}">
      <dsp:nvSpPr>
        <dsp:cNvPr id="0" name=""/>
        <dsp:cNvSpPr/>
      </dsp:nvSpPr>
      <dsp:spPr>
        <a:xfrm>
          <a:off x="1110795" y="360837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Lato" panose="020F0502020204030203" pitchFamily="34" charset="0"/>
            </a:rPr>
            <a:t>Section Title</a:t>
          </a:r>
        </a:p>
      </dsp:txBody>
      <dsp:txXfrm>
        <a:off x="1110795" y="3608375"/>
        <a:ext cx="7303295" cy="961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7453B-0638-4920-AE66-8CB7E452D3BD}">
      <dsp:nvSpPr>
        <dsp:cNvPr id="0" name=""/>
        <dsp:cNvSpPr/>
      </dsp:nvSpPr>
      <dsp:spPr>
        <a:xfrm>
          <a:off x="0" y="2319084"/>
          <a:ext cx="2784116" cy="1638689"/>
        </a:xfrm>
        <a:prstGeom prst="chevron">
          <a:avLst>
            <a:gd name="adj" fmla="val 40000"/>
          </a:avLst>
        </a:prstGeom>
        <a:solidFill>
          <a:srgbClr val="1CB4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B729F-070E-4AB2-BBE2-6F56F26C22E7}">
      <dsp:nvSpPr>
        <dsp:cNvPr id="0" name=""/>
        <dsp:cNvSpPr/>
      </dsp:nvSpPr>
      <dsp:spPr>
        <a:xfrm>
          <a:off x="238916" y="2728756"/>
          <a:ext cx="2286001" cy="1638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Scope &amp; Contracting</a:t>
          </a:r>
        </a:p>
      </dsp:txBody>
      <dsp:txXfrm>
        <a:off x="286912" y="2776752"/>
        <a:ext cx="2190009" cy="1542697"/>
      </dsp:txXfrm>
    </dsp:sp>
    <dsp:sp modelId="{78C17414-052A-4188-ACDF-AEC95A4FCD45}">
      <dsp:nvSpPr>
        <dsp:cNvPr id="0" name=""/>
        <dsp:cNvSpPr/>
      </dsp:nvSpPr>
      <dsp:spPr>
        <a:xfrm>
          <a:off x="3451546" y="2319084"/>
          <a:ext cx="2784116" cy="1638689"/>
        </a:xfrm>
        <a:prstGeom prst="chevron">
          <a:avLst>
            <a:gd name="adj" fmla="val 4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01565-56FE-4DE2-9575-DE1E23828EDC}">
      <dsp:nvSpPr>
        <dsp:cNvPr id="0" name=""/>
        <dsp:cNvSpPr/>
      </dsp:nvSpPr>
      <dsp:spPr>
        <a:xfrm>
          <a:off x="3707943" y="2728756"/>
          <a:ext cx="2286001" cy="1638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Implementation &amp; Data Receivers &amp; Senders</a:t>
          </a:r>
        </a:p>
      </dsp:txBody>
      <dsp:txXfrm>
        <a:off x="3755939" y="2776752"/>
        <a:ext cx="2190009" cy="1542697"/>
      </dsp:txXfrm>
    </dsp:sp>
    <dsp:sp modelId="{40AEB08A-90FA-44B0-8151-FBD25B3ECCCA}">
      <dsp:nvSpPr>
        <dsp:cNvPr id="0" name=""/>
        <dsp:cNvSpPr/>
      </dsp:nvSpPr>
      <dsp:spPr>
        <a:xfrm>
          <a:off x="6920573" y="2319084"/>
          <a:ext cx="2784116" cy="1638689"/>
        </a:xfrm>
        <a:prstGeom prst="chevron">
          <a:avLst>
            <a:gd name="adj" fmla="val 40000"/>
          </a:avLst>
        </a:prstGeom>
        <a:solidFill>
          <a:srgbClr val="B4D4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9AF32-ED92-4379-A4D2-8DDEE6534A95}">
      <dsp:nvSpPr>
        <dsp:cNvPr id="0" name=""/>
        <dsp:cNvSpPr/>
      </dsp:nvSpPr>
      <dsp:spPr>
        <a:xfrm>
          <a:off x="7176970" y="2728756"/>
          <a:ext cx="2286001" cy="1638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Go-live</a:t>
          </a:r>
        </a:p>
      </dsp:txBody>
      <dsp:txXfrm>
        <a:off x="7224966" y="2776752"/>
        <a:ext cx="2190009" cy="1542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A6C4C-839B-4AF0-840C-1554591A096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8D343-FC11-4AE2-8FFF-373875B4C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1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E95F1-282F-9C30-E830-BDFCB645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C10AC-E9F3-0D26-8E8F-93ED8A4E8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F87F2-FF7F-8D52-BDBD-03B0587BE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5790A-D1C5-0EC7-D1D8-7AF91ED6B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5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242424"/>
              </a:solidFill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6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242424"/>
              </a:solidFill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6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>
              <a:ea typeface="Calibri"/>
              <a:cs typeface="+mn-lt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6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3428-642B-5890-80C3-D43DF75A4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084DE-7CE2-408A-5799-F51706F16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CCDC1-1342-37E0-476C-390D06E0C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5143-8EDA-1651-FB6A-63BCA7E79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1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F5F0-EDDF-C955-32AA-14D3ED2EA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E1724-635F-CB22-50A5-A4A61DC5C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B8E55E-9619-52B2-ABDD-321DCD1E1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B6C0E-2B7C-929B-9B04-6B475344D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6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E2914-D322-3A0C-2BE5-061857DF1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DF3A6-9F07-7F54-BEEA-5BB0F63FE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C53EC-B733-3716-50E0-BEF5AFFC4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D51D6-E35E-84DF-2CDC-DA7A48865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9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7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9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2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242424"/>
              </a:solidFill>
              <a:ea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9B505E-DADF-4F87-9C36-6574A51D1C13}"/>
              </a:ext>
            </a:extLst>
          </p:cNvPr>
          <p:cNvSpPr/>
          <p:nvPr/>
        </p:nvSpPr>
        <p:spPr>
          <a:xfrm>
            <a:off x="0" y="3200400"/>
            <a:ext cx="4953000" cy="3657600"/>
          </a:xfrm>
          <a:prstGeom prst="rect">
            <a:avLst/>
          </a:prstGeom>
          <a:solidFill>
            <a:srgbClr val="1CB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 SemiBold" panose="00000700000000000000" pitchFamily="2" charset="0"/>
            </a:endParaRP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7AA1D8E-BEFC-DDB8-F1A9-7C593154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3" r="47113"/>
          <a:stretch/>
        </p:blipFill>
        <p:spPr>
          <a:xfrm>
            <a:off x="4953000" y="3202020"/>
            <a:ext cx="1809749" cy="3655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E4F66-C8BD-8C53-CFED-45DBADE1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2" r="38924"/>
          <a:stretch/>
        </p:blipFill>
        <p:spPr>
          <a:xfrm>
            <a:off x="6762749" y="3202020"/>
            <a:ext cx="1809749" cy="3655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A967B-C1A3-17B4-425B-637BC8409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22168"/>
          <a:stretch/>
        </p:blipFill>
        <p:spPr>
          <a:xfrm>
            <a:off x="10382246" y="3200400"/>
            <a:ext cx="1809753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D2C468-A5B0-95C7-8802-5DDD0F9F90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76" r="24992"/>
          <a:stretch/>
        </p:blipFill>
        <p:spPr>
          <a:xfrm>
            <a:off x="8572498" y="3200400"/>
            <a:ext cx="1809749" cy="36576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839CF3F-4E49-40BF-01A7-1CD1168E69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52653"/>
          <a:stretch/>
        </p:blipFill>
        <p:spPr>
          <a:xfrm>
            <a:off x="0" y="0"/>
            <a:ext cx="12191999" cy="32470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99DC180-05F0-4D32-A507-94CD5CF53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" y="495591"/>
            <a:ext cx="1920550" cy="3959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C3AFC0A-3AF5-3643-1D4B-A06280553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1182688"/>
            <a:ext cx="10210799" cy="8558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A1CDEC-35EC-6DF6-26B0-E0B4ABE41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2238458"/>
            <a:ext cx="8570206" cy="381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rgbClr val="B4D445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7D2FA4B-8736-0C2F-A2D6-E095D86FD4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3747347"/>
            <a:ext cx="3657600" cy="27001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Job Title</a:t>
            </a:r>
          </a:p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422502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423995D-5992-414C-8598-5C7447464812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412034" y="1792003"/>
            <a:ext cx="3780321" cy="3538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358A02B-C550-4227-A77A-A822316FB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4176" y="1792003"/>
            <a:ext cx="6046592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76F7845-A611-4EDB-BF07-9F39EC79B1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4176" y="2290762"/>
            <a:ext cx="6046592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60647-A792-663A-D092-7BE8CF4177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ED9EEA-D9DF-2F1F-4CFE-481405A405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4176" y="2895600"/>
            <a:ext cx="6046592" cy="274796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3B5E9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3pPr>
            <a:lvl4pPr marL="16573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4pPr>
            <a:lvl5pPr marL="21145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38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ers -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0BA4003-53CB-4C7A-9B58-65EE85D2D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78654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2A80BA-99B2-4E17-A7CF-712D14502C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0054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DA6AAF6-0503-4378-9DB3-B7134461D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0054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2F20C5B-486A-4EE7-B483-CF4A271219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3D766CA-0DE7-40AF-B9DC-3FDB50B39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F917985-014E-4F19-9AE0-5B1EDB5E49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7A47881-C036-4A81-B786-CBD3090E37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C64EEB1-1F01-4C57-87EF-1987D27D3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AB5E896-4575-43D8-B851-2BD260DE23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5546D-81BC-055C-E876-5D031D2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553B202-50C7-DEE7-28AB-10DBDA026E1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B5E87A6-8C2A-03BE-4578-22949CA87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6F3C1-C0D9-FC5F-F623-578958E33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4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61BF99F-87F9-4F85-82EB-7AD418ABC4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2033" y="1233331"/>
            <a:ext cx="10548733" cy="348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3B6F0-C23F-CC58-B86A-F1D65EDF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2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53C90D-292C-6AAE-1B42-AE8831BAD2C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70E031-CF6A-67F1-E28C-79922C7C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2D504-C5E6-D7A5-DB2D-D6E29F976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E4EA57F-282C-C85E-957E-408EAA7A7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2" y="2039939"/>
            <a:ext cx="10548735" cy="415477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86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D9588F-DC84-21E2-BC54-9344CD3DB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2" y="1529862"/>
            <a:ext cx="10548735" cy="466484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B1A87C-8E22-B137-9871-F4B4DC08B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9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F1058BA-F54F-649D-6498-0D6DD2E0DB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7896" y="1854204"/>
            <a:ext cx="10832871" cy="4340505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7C6F1C-CBBD-42CD-D446-F094D97C96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896" y="1352296"/>
            <a:ext cx="1082832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C435E7-BEF8-5515-63ED-226D09FD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20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8473F65-73DB-34B6-86E5-A40663BD9C2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C4E98AFE-42B5-79CD-34E7-85D3CACE4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DD28F6-D68D-A42C-00DB-E1625F15C083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F8BA21-C9EC-DFAE-AF8E-A49C76E7C454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0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F7CA6A-C221-1FBB-AE88-3B15E5CAA3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7896" y="1825626"/>
            <a:ext cx="5424313" cy="436908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D857DD2-FDDE-BF7F-3C66-31671250D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9" y="1346200"/>
            <a:ext cx="10828317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A23236-F5E4-6788-2AF6-94F5E93E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DC21399-82AA-3A30-7DC8-85F5ED3A72AC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47BF928-A652-12BC-5EBA-F347BEC6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FBC3CD-7CC6-117A-E53E-D15F41B9CA58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D73DD-045A-F598-4350-7ED0C279415F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7BDF5A-41BD-269D-C961-26216808EF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6607" y="1825626"/>
            <a:ext cx="5424313" cy="436908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677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-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D08B2F-CF82-4E36-B5FC-6D656CF0AA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2448" y="2109216"/>
            <a:ext cx="3638606" cy="417294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Ut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exercitation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laboris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nisi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. Duis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aute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irure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dolor in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reprehendrit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CCFE5EF-72DE-4DAD-ACB8-A63F6FA3E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8" y="1346200"/>
            <a:ext cx="359755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45F59F8-5921-436A-BA20-B758D7F5C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088506"/>
              </p:ext>
            </p:extLst>
          </p:nvPr>
        </p:nvGraphicFramePr>
        <p:xfrm>
          <a:off x="5184512" y="1267738"/>
          <a:ext cx="5334000" cy="54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EC85C8-8F96-C3F8-594E-C60F0B14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58BCF55-EB40-4110-07C7-C818674C96B8}"/>
              </a:ext>
            </a:extLst>
          </p:cNvPr>
          <p:cNvSpPr txBox="1">
            <a:spLocks/>
          </p:cNvSpPr>
          <p:nvPr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3F320A92-B11F-D045-0CC4-99DBD72FA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C69B97-2336-5199-00C6-0EAD971E6F46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ED8340-4046-1DEF-0C4D-7A4E76B2103B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CCFE5EF-72DE-4DAD-ACB8-A63F6FA3E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8" y="1346200"/>
            <a:ext cx="359755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2049F3-8C06-413F-A9AA-712922CFA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639609"/>
              </p:ext>
            </p:extLst>
          </p:nvPr>
        </p:nvGraphicFramePr>
        <p:xfrm>
          <a:off x="5080517" y="1450911"/>
          <a:ext cx="557212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71F972-6003-DF64-157F-E74556472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2448" y="2802482"/>
            <a:ext cx="3638606" cy="2937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Ut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exercitation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laboris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nisi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. Duis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aute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irure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 dolor in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reprehendrit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372EEB-E1AD-4AC0-3FAD-A99BB63C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F43E640-4B86-EBC6-1609-9FDF5A4730F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B6AC76C-732B-53FE-FFBB-7D49FA630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DA8B0-8F35-2427-9D38-1634C8892CDE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CC28C-1B28-805C-34F8-3A23D5B3B515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9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Description - Dark BG">
    <p:bg>
      <p:bgPr>
        <a:solidFill>
          <a:srgbClr val="4A2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8309-D750-4FD6-A936-6EDBE42EF4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86204" y="2116667"/>
            <a:ext cx="10374562" cy="320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Insert copy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2C44EC5-3337-418B-811F-061160F1E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6203" y="1355370"/>
            <a:ext cx="1037456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B4D445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8E186-0BB8-FB9F-CD65-C8C8D61B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1481"/>
          <a:stretch/>
        </p:blipFill>
        <p:spPr>
          <a:xfrm>
            <a:off x="0" y="0"/>
            <a:ext cx="130006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E65557-DBF6-AE6C-17A1-56D42A90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2" y="93140"/>
            <a:ext cx="10374565" cy="98314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B31A52-759E-E004-3CB0-B247E6BC8D0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D2D4AC-3052-E09B-83DB-B1140B50D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4" y="6383294"/>
            <a:ext cx="1304349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34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Point + Description - Dark BG">
    <p:bg>
      <p:bgPr>
        <a:solidFill>
          <a:srgbClr val="4A2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8E186-0BB8-FB9F-CD65-C8C8D61B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1481"/>
          <a:stretch/>
        </p:blipFill>
        <p:spPr>
          <a:xfrm>
            <a:off x="0" y="0"/>
            <a:ext cx="1300065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B31A52-759E-E004-3CB0-B247E6BC8D0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D2D4AC-3052-E09B-83DB-B1140B50D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4" y="6383294"/>
            <a:ext cx="1304349" cy="184782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9F685C-4CB3-4791-4426-DA178D5CEB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94145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85BB96B-1689-7BCF-7B66-067EA6C429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5545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E419DB-7F9D-B3C6-0EF6-4EDB64F63C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5545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AC1DF3A-989F-FB3E-79D6-06366FAD4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027B061-BFAE-7624-7642-77ADA3F065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45001F9-0B04-ACB5-135A-85024299C4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A222061-7F96-4528-7861-E09B480B603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86F674F-B846-7104-C102-A08685AB35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2FB3D1D-CB8B-6EDC-5A45-76188198FF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A90D2A-CB40-B80E-FC43-EAE65039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04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CEA24-65CA-E282-CB3C-C5D41F505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47DE70F8-54DC-B397-FCD1-504D847499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75801365"/>
              </p:ext>
            </p:extLst>
          </p:nvPr>
        </p:nvGraphicFramePr>
        <p:xfrm>
          <a:off x="1412034" y="1376343"/>
          <a:ext cx="841409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7792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7DF620-4642-30F2-DB7D-20443DDDBA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7" r="4053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82F596A-396A-4CF1-A5C4-9F95DBA51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F52D7679-EDE5-4293-9302-68C69FB99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584B5-3934-54DD-3432-BB86F4A719E1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0DEAF-FF3C-9403-09AC-8373E4EE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6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1" b="46079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808FE3-D1E6-8648-8839-53DF1BF7F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B0DA2A-DD5E-E24C-A271-73934BFEDA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>
                <a:solidFill>
                  <a:srgbClr val="1CB5EA"/>
                </a:solidFill>
              </a:rPr>
              <a:t>Subtitle, Caption or Supporting Point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583FFD-631B-8819-5F89-BDE63EB6B97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0A7A-986E-830A-0BF4-3165B6464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0" r="27500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6C3A13C-4BB8-C66F-8C3D-29A8F180D956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EE200-CB02-00DC-B430-3352ED527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92C0DF4-6ECA-3E60-D365-4FF6C8856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F56FC3F-8B86-3E47-90CD-3E0A0EFF4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CA3C6C-2D2C-6DC4-2FFD-F1F8929BC0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278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4" b="44706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FD1326C-3FE5-3A85-D4A6-F17DF5F3590D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DFD4F-04E1-E7FE-40F4-1A2EF176A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1C743E-902B-5B0B-7207-0C6714804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16EC39-BB98-DAEB-B96A-170F9E9CB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92432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0" r="27500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CE781FF-196E-FDB9-07CB-7B9463DDAF0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DA71E-42DC-13B5-4ECD-C3A7741D0A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6845D4D-4F0B-7214-CAE9-87FC1B258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ADD94695-A76F-251C-E62C-AF8B6A295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CCAA30-E027-6490-746A-9A8AB6AB8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28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23" b="38977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B9B96AE-D730-CE2A-02DB-A406AEC7B02C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C0D7D-9B2C-4C22-9F3D-AD986A3E0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69059C-3AC9-EA96-9BD6-7F44534007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6C1969D-A32E-7A3A-7299-92AB7AB0D3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299493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17" r="1928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F28EA-4DE9-D031-1D9C-780898C3642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3A0DC-DBDB-1EFF-D4F0-F807159EF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FB50D338-8527-8EA2-7DD8-2A0866637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EE8674B3-435B-AF92-8544-8B65B65A7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1C3533-A3DD-2490-9A4D-139E185E99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43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4" b="34216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CBE3FE8-3CC6-3D2B-EAE8-F88B53E47DD5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57FE3-ED82-B99C-4F73-107267A3F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D1D014-5486-D156-6FC4-EBE0A73F1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ECC121-213A-D4A2-A709-32AEA46C83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529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7" r="1917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63DE7-759F-E777-0874-9070B2978C56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1D105-7D46-E7C9-5582-2EB5CC461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845E16C-D612-59D3-8C36-9DFA64C62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A3107E66-E339-1A36-B73C-61D543E86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3DAFBF-C447-8FB2-F8B8-1BD326DFAB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48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5" b="34445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8AE65D7-6F90-FCBD-DC92-C42D1734BCA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BFA5-9FC8-1233-8E52-459086BDF9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EE41F7-A17F-6631-0B85-D8A265BAFD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C11C458-CB4B-B761-AC3E-40EAC296B3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84943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BA1E76-9321-4258-9A98-FDD0D5451E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4176" y="2895600"/>
            <a:ext cx="6046592" cy="274796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3B5E9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3pPr>
            <a:lvl4pPr marL="16573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4pPr>
            <a:lvl5pPr marL="21145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423995D-5992-414C-8598-5C7447464812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412034" y="1792003"/>
            <a:ext cx="3780321" cy="3538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358A02B-C550-4227-A77A-A822316FB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4176" y="1792003"/>
            <a:ext cx="6046592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76F7845-A611-4EDB-BF07-9F39EC79B1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4176" y="2290762"/>
            <a:ext cx="6046592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CEA24-65CA-E282-CB3C-C5D41F505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01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reen BG 01">
    <p:bg>
      <p:bgPr>
        <a:solidFill>
          <a:srgbClr val="34B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D48AE-50E2-ED4E-77AE-534CC156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" t="7810" r="-1" b="8262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308D5B-A869-4D1E-AD0A-FF0215247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FDD4850-7B73-531D-747B-5156687B3F87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F304D-300E-FAA6-B0E6-646DEC236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5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53E50B8-E84E-C9A9-C082-31D0DAF0A1E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02D10-765E-FDC4-579C-38B4F910E7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7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3BC1666-1E12-3528-4AEF-6908004DEA5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89FB8-71C1-4A2B-D050-F8A436628E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9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C7D26B5-2B55-6D21-B82D-834C0EA70D77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09587-C25B-7566-01F0-C6EE43602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38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A046912-E857-22A8-A5D7-FD613EAA74E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205BB-8E46-5816-01B7-ED886378C3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89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85701-8BE8-B1E5-DCAC-E80647327B9E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C6D26-3A3E-67DD-04DB-C477319162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9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urple B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673C1A6-DFC5-450C-BCFE-7D00CD5A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1C4E1C1-7F1F-4E2C-955C-DCB4B18310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910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New Section Title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5FACC66-0992-FBFF-15CA-9B0CA35CC354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58F67-3B17-4F6C-C127-1027348DC6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73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URL + Taglin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941CD8C9-496D-1909-968E-570A1F5D7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6724" y="2633871"/>
            <a:ext cx="6698552" cy="1380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216E4-BBBA-B794-FCD4-76B330ED458F}"/>
              </a:ext>
            </a:extLst>
          </p:cNvPr>
          <p:cNvSpPr txBox="1"/>
          <p:nvPr userDrawn="1"/>
        </p:nvSpPr>
        <p:spPr>
          <a:xfrm>
            <a:off x="4719710" y="5379086"/>
            <a:ext cx="2752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@ContextureHIT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690CF5-AF87-AA23-714B-C04E46310239}"/>
              </a:ext>
            </a:extLst>
          </p:cNvPr>
          <p:cNvGrpSpPr/>
          <p:nvPr userDrawn="1"/>
        </p:nvGrpSpPr>
        <p:grpSpPr>
          <a:xfrm>
            <a:off x="5027203" y="4614608"/>
            <a:ext cx="2137594" cy="484364"/>
            <a:chOff x="4993647" y="4614608"/>
            <a:chExt cx="2137594" cy="4843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CD4A4C-14B5-4E7A-DAEC-0318213E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993647" y="4614608"/>
              <a:ext cx="484364" cy="4843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4D2F1A-B6B5-60B8-4D6E-476DB5BF31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5820262" y="4686776"/>
              <a:ext cx="484364" cy="3400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64F747-BBAA-0271-B5F1-73075BE38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6646877" y="4614608"/>
              <a:ext cx="484364" cy="48436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2899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08B1DE-A9D6-4987-A413-214807CCF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5" y="336550"/>
            <a:ext cx="6858000" cy="475488"/>
          </a:xfrm>
        </p:spPr>
        <p:txBody>
          <a:bodyPr/>
          <a:lstStyle>
            <a:lvl1pPr>
              <a:defRPr lang="en-US" sz="4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B90342-4C25-6104-8B22-85C88F79D0EE}"/>
              </a:ext>
            </a:extLst>
          </p:cNvPr>
          <p:cNvGrpSpPr/>
          <p:nvPr userDrawn="1"/>
        </p:nvGrpSpPr>
        <p:grpSpPr>
          <a:xfrm>
            <a:off x="725020" y="6001879"/>
            <a:ext cx="10741959" cy="387014"/>
            <a:chOff x="725020" y="6001879"/>
            <a:chExt cx="10741959" cy="38701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094A37-55FC-6D5B-55A1-340952E6D4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5020" y="6001879"/>
              <a:ext cx="10741959" cy="0"/>
            </a:xfrm>
            <a:prstGeom prst="line">
              <a:avLst/>
            </a:prstGeom>
            <a:ln w="12700" cap="rnd">
              <a:solidFill>
                <a:schemeClr val="bg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4C604A-B651-2F1E-F8DC-4CE5C137A448}"/>
                </a:ext>
              </a:extLst>
            </p:cNvPr>
            <p:cNvSpPr txBox="1"/>
            <p:nvPr userDrawn="1"/>
          </p:nvSpPr>
          <p:spPr>
            <a:xfrm>
              <a:off x="9120392" y="6158502"/>
              <a:ext cx="2232287" cy="21544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</a:rPr>
                <a:t>© 2024 Health Catalyst Inc. All Rights Reserved.</a:t>
              </a:r>
            </a:p>
          </p:txBody>
        </p:sp>
        <p:pic>
          <p:nvPicPr>
            <p:cNvPr id="12" name="Picture 11" descr="A picture containing font, graphics, graphic design, typography&#10;&#10;Description automatically generated">
              <a:extLst>
                <a:ext uri="{FF2B5EF4-FFF2-40B4-BE49-F238E27FC236}">
                  <a16:creationId xmlns:a16="http://schemas.microsoft.com/office/drawing/2014/main" id="{DFF73291-91C1-DCB0-149A-EB689E15A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948" y="6143624"/>
              <a:ext cx="1363616" cy="245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673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8B948-98E9-C531-B3AC-8199AD0A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ntserrat Black" panose="00000A00000000000000" pitchFamily="50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3A92D-1A32-3D8D-848B-A2328502B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3348F-F7D1-5BBE-6991-BF300060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492875"/>
            <a:ext cx="10515599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>
                <a:cs typeface="Arial" charset="0"/>
              </a:rPr>
              <a:t>©2023 Quality Health Network</a:t>
            </a:r>
            <a:r>
              <a:rPr lang="en-US"/>
              <a:t>™ </a:t>
            </a:r>
            <a:r>
              <a:rPr lang="en-US">
                <a:cs typeface="Arial" charset="0"/>
              </a:rPr>
              <a:t>(QHN) – All rights reserved, QHN proprietary and confidential not for further redistribution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6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-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0BA4003-53CB-4C7A-9B58-65EE85D2D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78654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2A80BA-99B2-4E17-A7CF-712D14502C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0054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DA6AAF6-0503-4378-9DB3-B7134461D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0054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2F20C5B-486A-4EE7-B483-CF4A271219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3D766CA-0DE7-40AF-B9DC-3FDB50B39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F917985-014E-4F19-9AE0-5B1EDB5E49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7A47881-C036-4A81-B786-CBD3090E37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Click to insert picture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C64EEB1-1F01-4C57-87EF-1987D27D3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AB5E896-4575-43D8-B851-2BD260DE23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5546D-81BC-055C-E876-5D031D2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A3E90-56CA-E094-95C3-03DA2781C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553B202-50C7-DEE7-28AB-10DBDA026E1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B5E87A6-8C2A-03BE-4578-22949CA87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6E57F7-3FE9-934C-8A0C-63C1B60D7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AB802-5F28-E54B-A357-2309EB84EA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5128" y="1799844"/>
            <a:ext cx="10591800" cy="4210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CC12E4-38D4-BB4F-9A40-C1DD9A956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HIE and Criminal Justice Partnership Impact on Whole-Person Health</a:t>
            </a:r>
          </a:p>
        </p:txBody>
      </p:sp>
      <p:pic>
        <p:nvPicPr>
          <p:cNvPr id="5" name="Picture 4" descr="A blue dots in a circle&#10;&#10;Description automatically generated">
            <a:extLst>
              <a:ext uri="{FF2B5EF4-FFF2-40B4-BE49-F238E27FC236}">
                <a16:creationId xmlns:a16="http://schemas.microsoft.com/office/drawing/2014/main" id="{85C70141-1BF6-1808-2A6D-86D472647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3046" y="5508296"/>
            <a:ext cx="2149804" cy="2149804"/>
          </a:xfrm>
          <a:prstGeom prst="rect">
            <a:avLst/>
          </a:prstGeom>
        </p:spPr>
      </p:pic>
      <p:pic>
        <p:nvPicPr>
          <p:cNvPr id="8" name="Picture 7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EEB48334-E862-832F-3480-F63717CD0E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4779" y="5807698"/>
            <a:ext cx="1272886" cy="91635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2F8AF2E6-64A8-0F46-AF27-0A96D82A03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413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2" y="2039939"/>
            <a:ext cx="10548735" cy="415477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61BF99F-87F9-4F85-82EB-7AD418ABC4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2033" y="1233331"/>
            <a:ext cx="10548733" cy="348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3B6F0-C23F-CC58-B86A-F1D65EDF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2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53C90D-292C-6AAE-1B42-AE8831BAD2C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70E031-CF6A-67F1-E28C-79922C7C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2D504-C5E6-D7A5-DB2D-D6E29F976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9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4" y="1529862"/>
            <a:ext cx="10548734" cy="466484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1CB5EA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marL="0" lvl="0" indent="0">
              <a:lnSpc>
                <a:spcPct val="110000"/>
              </a:lnSpc>
              <a:buNone/>
            </a:pPr>
            <a:r>
              <a:rPr lang="en-US" sz="2400" b="1"/>
              <a:t>Click to edit Master text styles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2400" b="1"/>
              <a:t>Second level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400" b="1"/>
              <a:t>Third level</a:t>
            </a:r>
          </a:p>
          <a:p>
            <a:pPr marL="0" lvl="3" indent="0">
              <a:lnSpc>
                <a:spcPct val="110000"/>
              </a:lnSpc>
              <a:buNone/>
            </a:pPr>
            <a:r>
              <a:rPr lang="en-US" sz="2400" b="1"/>
              <a:t>Fourth level</a:t>
            </a:r>
          </a:p>
          <a:p>
            <a:pPr marL="0" lvl="4" indent="0">
              <a:lnSpc>
                <a:spcPct val="110000"/>
              </a:lnSpc>
              <a:buNone/>
            </a:pPr>
            <a:r>
              <a:rPr lang="en-US" sz="2400" b="1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0191-2CEA-51BA-A8C5-35E4AD9DE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4" y="1529862"/>
            <a:ext cx="10548734" cy="466484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1CB5EA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marL="0" lvl="0" indent="0">
              <a:lnSpc>
                <a:spcPct val="110000"/>
              </a:lnSpc>
              <a:buNone/>
            </a:pPr>
            <a:r>
              <a:rPr lang="en-US" sz="2400" b="1"/>
              <a:t>Click to edit Master text styles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2400" b="1"/>
              <a:t>Second level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400" b="1"/>
              <a:t>Third level</a:t>
            </a:r>
          </a:p>
          <a:p>
            <a:pPr marL="0" lvl="3" indent="0">
              <a:lnSpc>
                <a:spcPct val="110000"/>
              </a:lnSpc>
              <a:buNone/>
            </a:pPr>
            <a:r>
              <a:rPr lang="en-US" sz="2400" b="1"/>
              <a:t>Fourth level</a:t>
            </a:r>
          </a:p>
          <a:p>
            <a:pPr marL="0" lvl="4" indent="0">
              <a:lnSpc>
                <a:spcPct val="110000"/>
              </a:lnSpc>
              <a:buNone/>
            </a:pPr>
            <a:r>
              <a:rPr lang="en-US" sz="2400" b="1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0191-2CEA-51BA-A8C5-35E4AD9D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4" y="1529862"/>
            <a:ext cx="10548734" cy="466484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1CB5EA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marL="0" lvl="0" indent="0">
              <a:lnSpc>
                <a:spcPct val="110000"/>
              </a:lnSpc>
              <a:buNone/>
            </a:pPr>
            <a:r>
              <a:rPr lang="en-US" sz="2400" b="1"/>
              <a:t>Click to edit Master text styles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2400" b="1"/>
              <a:t>Second level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400" b="1"/>
              <a:t>Third level</a:t>
            </a:r>
          </a:p>
          <a:p>
            <a:pPr marL="0" lvl="3" indent="0">
              <a:lnSpc>
                <a:spcPct val="110000"/>
              </a:lnSpc>
              <a:buNone/>
            </a:pPr>
            <a:r>
              <a:rPr lang="en-US" sz="2400" b="1"/>
              <a:t>Fourth level</a:t>
            </a:r>
          </a:p>
          <a:p>
            <a:pPr marL="0" lvl="4" indent="0">
              <a:lnSpc>
                <a:spcPct val="110000"/>
              </a:lnSpc>
              <a:buNone/>
            </a:pPr>
            <a:r>
              <a:rPr lang="en-US" sz="2400" b="1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0191-2CEA-51BA-A8C5-35E4AD9D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4" y="1529862"/>
            <a:ext cx="10548734" cy="466484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1CB5EA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marL="0" lvl="0" indent="0">
              <a:lnSpc>
                <a:spcPct val="110000"/>
              </a:lnSpc>
              <a:buNone/>
            </a:pPr>
            <a:r>
              <a:rPr lang="en-US" sz="2400" b="1"/>
              <a:t>Click to edit Master text styles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2400" b="1"/>
              <a:t>Second level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400" b="1"/>
              <a:t>Third level</a:t>
            </a:r>
          </a:p>
          <a:p>
            <a:pPr marL="0" lvl="3" indent="0">
              <a:lnSpc>
                <a:spcPct val="110000"/>
              </a:lnSpc>
              <a:buNone/>
            </a:pPr>
            <a:r>
              <a:rPr lang="en-US" sz="2400" b="1"/>
              <a:t>Fourth level</a:t>
            </a:r>
          </a:p>
          <a:p>
            <a:pPr marL="0" lvl="4" indent="0">
              <a:lnSpc>
                <a:spcPct val="110000"/>
              </a:lnSpc>
              <a:buNone/>
            </a:pPr>
            <a:r>
              <a:rPr lang="en-US" sz="2400" b="1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0191-2CEA-51BA-A8C5-35E4AD9DEA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6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412E2D-D7AB-499B-8FE7-1E474447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95C34-8CD6-4901-966A-A0AD1B20B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97F-3D3E-46E1-A3FE-30CECB5C6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9AC9-0AB4-4BDF-9693-AACBB93D4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pricing shown is preliminary and has not been approved by Contexture's Pricing Review Committee.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295F7-829F-48E1-A70F-13261F31F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9FCF-E7E5-4B43-945A-1BD000ED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8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37" r:id="rId7"/>
    <p:sldLayoutId id="2147483738" r:id="rId8"/>
    <p:sldLayoutId id="2147483739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40" r:id="rId38"/>
    <p:sldLayoutId id="2147483741" r:id="rId39"/>
    <p:sldLayoutId id="2147483742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2B75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3B5E9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90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5.png"/><Relationship Id="rId1" Type="http://schemas.openxmlformats.org/officeDocument/2006/relationships/tags" Target="../tags/tag8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44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youtu.be/JMG_e_ZT3p8?si=XyRaL4gApk4ybL6A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FEB_4B47749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53.svg"/><Relationship Id="rId4" Type="http://schemas.openxmlformats.org/officeDocument/2006/relationships/diagramData" Target="../diagrams/data2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C400-C5A6-052F-1F47-A8B286C4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5F098D-0E6E-8908-6771-ACD65614A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Poppins SemiBold"/>
                <a:cs typeface="Poppins SemiBold"/>
              </a:rPr>
              <a:t>Evolution of the HIE Platform</a:t>
            </a:r>
            <a:br>
              <a:rPr lang="en-US">
                <a:latin typeface="Poppins SemiBold"/>
                <a:cs typeface="Poppins SemiBold"/>
              </a:rPr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DCFC-3CD4-F1CF-7DD2-BE98DFE503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9491" y="3672752"/>
            <a:ext cx="4791524" cy="27001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Deanna Towne</a:t>
            </a:r>
          </a:p>
          <a:p>
            <a:r>
              <a:rPr lang="en-US" sz="1500">
                <a:latin typeface="Lato"/>
                <a:ea typeface="Lato"/>
                <a:cs typeface="Lato"/>
              </a:rPr>
              <a:t>Chief Information Officer</a:t>
            </a:r>
          </a:p>
          <a:p>
            <a:r>
              <a:rPr lang="en-US" sz="1500">
                <a:latin typeface="Lato"/>
                <a:ea typeface="Lato"/>
                <a:cs typeface="Lato"/>
              </a:rPr>
              <a:t>deanna.towne@contexture.org </a:t>
            </a:r>
          </a:p>
          <a:p>
            <a:endParaRPr lang="en-US">
              <a:latin typeface="Lato"/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Marc Lassaux</a:t>
            </a:r>
          </a:p>
          <a:p>
            <a:r>
              <a:rPr lang="en-US" sz="1500">
                <a:latin typeface="Lato"/>
                <a:ea typeface="Lato"/>
                <a:cs typeface="Lato"/>
              </a:rPr>
              <a:t>Chief Solutions Officer – Contexture</a:t>
            </a:r>
          </a:p>
          <a:p>
            <a:r>
              <a:rPr lang="en-US" sz="1500">
                <a:latin typeface="Lato"/>
                <a:ea typeface="Lato"/>
                <a:cs typeface="Lato"/>
              </a:rPr>
              <a:t>Former CEO and Executive Director – QHN</a:t>
            </a:r>
          </a:p>
          <a:p>
            <a:r>
              <a:rPr lang="en-US" sz="1500">
                <a:latin typeface="Lato"/>
                <a:ea typeface="Lato"/>
                <a:cs typeface="Lato"/>
              </a:rPr>
              <a:t>marc.lassaux@contexture.org </a:t>
            </a:r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B2395-8E71-B2F5-20D0-19F65A0FE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4300" b="0">
                <a:solidFill>
                  <a:srgbClr val="FFFFFF"/>
                </a:solidFill>
                <a:latin typeface="Poppins SemiBold"/>
                <a:cs typeface="Poppins SemiBold"/>
              </a:rPr>
              <a:t>Contexture Update at </a:t>
            </a:r>
            <a:r>
              <a:rPr lang="en-US" sz="4300" b="0">
                <a:solidFill>
                  <a:srgbClr val="23B5E9"/>
                </a:solidFill>
                <a:latin typeface="Poppins SemiBold"/>
                <a:cs typeface="Poppins SemiBold"/>
              </a:rPr>
              <a:t>QHN Hot Topics</a:t>
            </a:r>
            <a:endParaRPr lang="en-US">
              <a:solidFill>
                <a:srgbClr val="23B5E9"/>
              </a:solidFill>
            </a:endParaRP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F2DF1945-D83C-7609-7B60-77C0D5FA7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67792"/>
            <a:ext cx="1719909" cy="8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3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748849-F543-8820-1FB1-E35EC8253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 SemiBold"/>
                <a:cs typeface="Poppins SemiBold"/>
              </a:rPr>
              <a:t>Contexture HIE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56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97F333-C2C8-90DF-D2E8-5245C403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/>
          <a:lstStyle/>
          <a:p>
            <a:r>
              <a:rPr lang="en-US"/>
              <a:t>New HIE Platform </a:t>
            </a:r>
            <a:r>
              <a:rPr lang="en-US">
                <a:solidFill>
                  <a:schemeClr val="accent5"/>
                </a:solidFill>
              </a:rPr>
              <a:t>Benefits</a:t>
            </a:r>
            <a:r>
              <a:rPr lang="en-US"/>
              <a:t> to QHN Participants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9A0FA7E-1D55-8A3F-B9DC-689687084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4B18B-6A61-DD8A-2F1D-2DE4FC971E12}"/>
              </a:ext>
            </a:extLst>
          </p:cNvPr>
          <p:cNvSpPr txBox="1"/>
          <p:nvPr/>
        </p:nvSpPr>
        <p:spPr>
          <a:xfrm>
            <a:off x="3917710" y="1457589"/>
            <a:ext cx="6919406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ea typeface="Calibri"/>
                <a:cs typeface="Poppins SemiBold" pitchFamily="2" charset="77"/>
              </a:rPr>
              <a:t>Improved Data Exchange Capabilities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Greater EHR interoperability &amp; data management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Faster, more reliable data exchange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Easier to access patient information &amp; coordinate care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  <a:ea typeface="Calibri"/>
              <a:cs typeface="Calibri"/>
            </a:endParaRPr>
          </a:p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ea typeface="Calibri"/>
                <a:cs typeface="Poppins SemiBold" pitchFamily="2" charset="77"/>
              </a:rPr>
              <a:t>Enhanced Security &amp; Protection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Commitment to patient information and privacy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Stronger safeguards against unauthorized access &amp; breaches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  <a:ea typeface="Calibri"/>
              <a:cs typeface="Calibri"/>
            </a:endParaRPr>
          </a:p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ea typeface="Calibri"/>
                <a:cs typeface="Poppins SemiBold" pitchFamily="2" charset="77"/>
              </a:rPr>
              <a:t>Greater Flexibility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Improved system performance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Better adaptation to healthcare needs &amp; technologies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  <a:ea typeface="Calibri"/>
              <a:cs typeface="Calibri"/>
            </a:endParaRPr>
          </a:p>
          <a:p>
            <a:pPr>
              <a:buClr>
                <a:schemeClr val="accent2"/>
              </a:buClr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ea typeface="Calibri"/>
                <a:cs typeface="Poppins SemiBold" pitchFamily="2" charset="77"/>
              </a:rPr>
              <a:t>Better User Experience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Upgraded portal in 2025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Simplified user experience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Calibri"/>
                <a:cs typeface="Calibri"/>
              </a:rPr>
              <a:t>Easier searching &amp; patient matching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37A11-61FF-10A6-B5AC-E56FE3559197}"/>
              </a:ext>
            </a:extLst>
          </p:cNvPr>
          <p:cNvSpPr txBox="1"/>
          <p:nvPr/>
        </p:nvSpPr>
        <p:spPr>
          <a:xfrm>
            <a:off x="3914325" y="893491"/>
            <a:ext cx="554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Data will be connected statewide!</a:t>
            </a:r>
          </a:p>
          <a:p>
            <a:pPr algn="ctr"/>
            <a:endParaRPr lang="en-US" sz="2400">
              <a:solidFill>
                <a:schemeClr val="accent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219D2-4A65-4B09-F6C0-5CF3E34EA622}"/>
              </a:ext>
            </a:extLst>
          </p:cNvPr>
          <p:cNvSpPr txBox="1"/>
          <p:nvPr/>
        </p:nvSpPr>
        <p:spPr>
          <a:xfrm rot="16200000">
            <a:off x="-294618" y="2336395"/>
            <a:ext cx="6398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2">
                    <a:lumMod val="20000"/>
                    <a:lumOff val="8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11938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88B3F-8E4F-0EF5-A97D-7C0C52AE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633466-C368-2E23-E719-F1F3F2DC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2" y="93140"/>
            <a:ext cx="10374565" cy="983146"/>
          </a:xfrm>
        </p:spPr>
        <p:txBody>
          <a:bodyPr anchor="ctr">
            <a:normAutofit/>
          </a:bodyPr>
          <a:lstStyle/>
          <a:p>
            <a:r>
              <a:rPr lang="en-US">
                <a:latin typeface="Poppins SemiBold"/>
                <a:cs typeface="Poppins SemiBold"/>
              </a:rPr>
              <a:t>New Features &amp; Functionality</a:t>
            </a:r>
          </a:p>
        </p:txBody>
      </p:sp>
      <p:sp>
        <p:nvSpPr>
          <p:cNvPr id="2" name="Snip and Round Single Corner Rectangle 1">
            <a:extLst>
              <a:ext uri="{FF2B5EF4-FFF2-40B4-BE49-F238E27FC236}">
                <a16:creationId xmlns:a16="http://schemas.microsoft.com/office/drawing/2014/main" id="{550CD0D7-8514-C81D-D88E-D8210FA924FD}"/>
              </a:ext>
            </a:extLst>
          </p:cNvPr>
          <p:cNvSpPr/>
          <p:nvPr/>
        </p:nvSpPr>
        <p:spPr>
          <a:xfrm>
            <a:off x="3492843" y="1204784"/>
            <a:ext cx="7414054" cy="1315994"/>
          </a:xfrm>
          <a:prstGeom prst="snip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and Round Single Corner Rectangle 6">
            <a:extLst>
              <a:ext uri="{FF2B5EF4-FFF2-40B4-BE49-F238E27FC236}">
                <a16:creationId xmlns:a16="http://schemas.microsoft.com/office/drawing/2014/main" id="{959DDCF3-8F9D-5B80-FF86-7E42321ED178}"/>
              </a:ext>
            </a:extLst>
          </p:cNvPr>
          <p:cNvSpPr/>
          <p:nvPr/>
        </p:nvSpPr>
        <p:spPr>
          <a:xfrm>
            <a:off x="3492843" y="2801895"/>
            <a:ext cx="7414054" cy="1315994"/>
          </a:xfrm>
          <a:prstGeom prst="snip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and Round Single Corner Rectangle 7">
            <a:extLst>
              <a:ext uri="{FF2B5EF4-FFF2-40B4-BE49-F238E27FC236}">
                <a16:creationId xmlns:a16="http://schemas.microsoft.com/office/drawing/2014/main" id="{2E691CA2-6C88-6F31-AA2D-490A800F76AA}"/>
              </a:ext>
            </a:extLst>
          </p:cNvPr>
          <p:cNvSpPr/>
          <p:nvPr/>
        </p:nvSpPr>
        <p:spPr>
          <a:xfrm>
            <a:off x="3492843" y="4471086"/>
            <a:ext cx="7414054" cy="1315994"/>
          </a:xfrm>
          <a:prstGeom prst="snip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3D3AF7-8F2F-B764-DDC3-D9B4CD7869B1}"/>
              </a:ext>
            </a:extLst>
          </p:cNvPr>
          <p:cNvSpPr/>
          <p:nvPr/>
        </p:nvSpPr>
        <p:spPr>
          <a:xfrm>
            <a:off x="4693266" y="2743868"/>
            <a:ext cx="2805468" cy="44712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281A13-AE10-BAEB-17EC-DF86C29FC1C7}"/>
              </a:ext>
            </a:extLst>
          </p:cNvPr>
          <p:cNvSpPr txBox="1"/>
          <p:nvPr/>
        </p:nvSpPr>
        <p:spPr>
          <a:xfrm>
            <a:off x="3885958" y="4636495"/>
            <a:ext cx="6406198" cy="4471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b="1" kern="12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Data Analytics within Portal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671D5F-E604-EA27-EA21-505139BBBE2C}"/>
              </a:ext>
            </a:extLst>
          </p:cNvPr>
          <p:cNvSpPr/>
          <p:nvPr/>
        </p:nvSpPr>
        <p:spPr>
          <a:xfrm>
            <a:off x="4693266" y="3240147"/>
            <a:ext cx="2805468" cy="8739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88839-441F-0BDB-4E1C-41D9FD87B43A}"/>
              </a:ext>
            </a:extLst>
          </p:cNvPr>
          <p:cNvSpPr txBox="1"/>
          <p:nvPr/>
        </p:nvSpPr>
        <p:spPr>
          <a:xfrm>
            <a:off x="3885957" y="5003406"/>
            <a:ext cx="6650237" cy="7491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0" indent="-17145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kern="1200">
                <a:solidFill>
                  <a:schemeClr val="bg1"/>
                </a:solidFill>
                <a:latin typeface="Lato" panose="020F0502020204030203" pitchFamily="34" charset="77"/>
              </a:rPr>
              <a:t>Trending over time for specific values</a:t>
            </a:r>
          </a:p>
          <a:p>
            <a:pPr marL="171450" lvl="0" indent="-171450" algn="l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kern="1200">
                <a:solidFill>
                  <a:schemeClr val="bg1"/>
                </a:solidFill>
                <a:latin typeface="Lato" panose="020F0502020204030203" pitchFamily="34" charset="77"/>
              </a:rPr>
              <a:t>Visual representation of data</a:t>
            </a:r>
          </a:p>
        </p:txBody>
      </p:sp>
      <p:pic>
        <p:nvPicPr>
          <p:cNvPr id="16" name="Graphic 15" descr="Bar chart with solid fill">
            <a:extLst>
              <a:ext uri="{FF2B5EF4-FFF2-40B4-BE49-F238E27FC236}">
                <a16:creationId xmlns:a16="http://schemas.microsoft.com/office/drawing/2014/main" id="{51BBAE23-6451-CDFB-C50F-09FFF7D74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1243" y="4748946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0C7E95-9F3A-1E03-2DB9-0003CD6435D0}"/>
              </a:ext>
            </a:extLst>
          </p:cNvPr>
          <p:cNvSpPr txBox="1"/>
          <p:nvPr/>
        </p:nvSpPr>
        <p:spPr>
          <a:xfrm>
            <a:off x="3885958" y="2966958"/>
            <a:ext cx="6406198" cy="4471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Ability to indicate 'Patient Favorites'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F58E95-2320-40D6-312E-908049B2A57C}"/>
              </a:ext>
            </a:extLst>
          </p:cNvPr>
          <p:cNvSpPr txBox="1"/>
          <p:nvPr/>
        </p:nvSpPr>
        <p:spPr>
          <a:xfrm>
            <a:off x="3885957" y="3320501"/>
            <a:ext cx="6650237" cy="7220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0" indent="-171450"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Lato" panose="020F0502020204030203" pitchFamily="34" charset="77"/>
              </a:rPr>
              <a:t>Save specific frequent patients</a:t>
            </a:r>
          </a:p>
          <a:p>
            <a:pPr marL="171450" lvl="0" indent="-171450"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0">
                <a:solidFill>
                  <a:schemeClr val="bg1"/>
                </a:solidFill>
                <a:latin typeface="Lato" panose="020F0502020204030203" pitchFamily="34" charset="77"/>
              </a:rPr>
              <a:t>Reduced time searching</a:t>
            </a:r>
          </a:p>
        </p:txBody>
      </p:sp>
      <p:pic>
        <p:nvPicPr>
          <p:cNvPr id="21" name="Graphic 20" descr="Star with solid fill">
            <a:extLst>
              <a:ext uri="{FF2B5EF4-FFF2-40B4-BE49-F238E27FC236}">
                <a16:creationId xmlns:a16="http://schemas.microsoft.com/office/drawing/2014/main" id="{14D1509C-3030-0667-2821-050ED6EE4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1243" y="2975368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E2D346-5516-7C6D-2D10-11C0282B4CC2}"/>
              </a:ext>
            </a:extLst>
          </p:cNvPr>
          <p:cNvSpPr txBox="1"/>
          <p:nvPr/>
        </p:nvSpPr>
        <p:spPr>
          <a:xfrm>
            <a:off x="3885957" y="1329278"/>
            <a:ext cx="6454325" cy="4471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sz="2000" b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Integration of new data types into Portal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D69509-E230-E680-F4C5-FC3558ED2040}"/>
              </a:ext>
            </a:extLst>
          </p:cNvPr>
          <p:cNvSpPr txBox="1"/>
          <p:nvPr/>
        </p:nvSpPr>
        <p:spPr>
          <a:xfrm>
            <a:off x="3885957" y="1726176"/>
            <a:ext cx="6650237" cy="7151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2" spcCol="1270" anchor="t" anchorCtr="0">
            <a:noAutofit/>
          </a:bodyPr>
          <a:lstStyle/>
          <a:p>
            <a:pPr marL="171450" lvl="0" indent="-171450">
              <a:lnSpc>
                <a:spcPct val="100000"/>
              </a:lnSpc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Lato" panose="020F0502020204030203" pitchFamily="34" charset="77"/>
              </a:rPr>
              <a:t>Behavioral Health</a:t>
            </a:r>
          </a:p>
          <a:p>
            <a:pPr marL="171450" lvl="0" indent="-171450">
              <a:lnSpc>
                <a:spcPct val="100000"/>
              </a:lnSpc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Lato" panose="020F0502020204030203" pitchFamily="34" charset="77"/>
              </a:rPr>
              <a:t>Physical Health</a:t>
            </a:r>
          </a:p>
          <a:p>
            <a:pPr marL="171450" lvl="0" indent="-171450">
              <a:lnSpc>
                <a:spcPct val="100000"/>
              </a:lnSpc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Lato" panose="020F0502020204030203" pitchFamily="34" charset="77"/>
              </a:rPr>
              <a:t>42 CFR Part 2 Protected Data</a:t>
            </a:r>
          </a:p>
          <a:p>
            <a:pPr marL="171450" lvl="0" indent="-171450">
              <a:lnSpc>
                <a:spcPct val="100000"/>
              </a:lnSpc>
              <a:spcAft>
                <a:spcPts val="462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>
                <a:solidFill>
                  <a:schemeClr val="bg1"/>
                </a:solidFill>
                <a:latin typeface="Lato" panose="020F0502020204030203" pitchFamily="34" charset="77"/>
              </a:rPr>
              <a:t>New Pharmacy Interfaces</a:t>
            </a:r>
          </a:p>
        </p:txBody>
      </p:sp>
      <p:pic>
        <p:nvPicPr>
          <p:cNvPr id="26" name="Graphic 25" descr="Lock with solid fill">
            <a:extLst>
              <a:ext uri="{FF2B5EF4-FFF2-40B4-BE49-F238E27FC236}">
                <a16:creationId xmlns:a16="http://schemas.microsoft.com/office/drawing/2014/main" id="{AAAB620A-6807-D83E-0F5E-5CC9C2475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1243" y="13439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F89D-BBEF-FFF3-246E-A45C18CFA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6C70EE-EAFA-9139-5279-F17A288D2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3" y="1529862"/>
            <a:ext cx="5140022" cy="4664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b="1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Integrated Data Ecosystem</a:t>
            </a:r>
            <a:br>
              <a:rPr lang="en-US" sz="1800" kern="100">
                <a:effectLst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800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Patient Comprehend harnesses the full spectrum of healthcare data from diverse, agnostic sources:</a:t>
            </a:r>
          </a:p>
          <a:p>
            <a:pPr marL="685800"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685800" algn="l"/>
              </a:tabLst>
            </a:pPr>
            <a:r>
              <a:rPr lang="en-US" sz="1600" b="1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HL7 &amp; FHIR</a:t>
            </a:r>
            <a:r>
              <a:rPr lang="en-US" sz="1600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: Delivering real-time clinical data with cutting-edge API capabilities.</a:t>
            </a:r>
          </a:p>
          <a:p>
            <a:pPr marL="685800"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685800" algn="l"/>
              </a:tabLst>
            </a:pPr>
            <a:r>
              <a:rPr lang="en-US" sz="1600" b="1" kern="100">
                <a:effectLst/>
                <a:latin typeface="Lato"/>
                <a:ea typeface="Lato"/>
                <a:cs typeface="Lato"/>
              </a:rPr>
              <a:t>CCD &amp; Claims</a:t>
            </a:r>
            <a:r>
              <a:rPr lang="en-US" sz="1600" b="1" kern="100">
                <a:latin typeface="Lato"/>
                <a:ea typeface="Lato"/>
                <a:cs typeface="Lato"/>
              </a:rPr>
              <a:t> Capabilities (Future)</a:t>
            </a:r>
            <a:r>
              <a:rPr lang="en-US" sz="1600" kern="100">
                <a:latin typeface="Lato"/>
                <a:ea typeface="Lato"/>
                <a:cs typeface="Lato"/>
              </a:rPr>
              <a:t>:</a:t>
            </a:r>
            <a:r>
              <a:rPr lang="en-US" sz="1600" kern="100">
                <a:effectLst/>
                <a:latin typeface="Lato"/>
                <a:ea typeface="Lato"/>
                <a:cs typeface="Lato"/>
              </a:rPr>
              <a:t> Seamless integration of clinical documents and administrative claims for a 360° patient view.</a:t>
            </a:r>
          </a:p>
          <a:p>
            <a:pPr marL="685800" lv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685800" algn="l"/>
              </a:tabLst>
            </a:pPr>
            <a:r>
              <a:rPr lang="en-US" sz="1600" b="1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Flat Files &amp; APIs</a:t>
            </a:r>
            <a:r>
              <a:rPr lang="en-US" sz="1600" kern="100">
                <a:effectLst/>
                <a:ea typeface="Lato" panose="020F0502020204030203" pitchFamily="34" charset="0"/>
                <a:cs typeface="Lato" panose="020F0502020204030203" pitchFamily="34" charset="0"/>
              </a:rPr>
              <a:t>: Unlocking previously siloed data for immediate use and action.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276E61-03E4-8E32-7A76-B56A8EB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Revolutionary Data Access Across All Sources</a:t>
            </a:r>
          </a:p>
        </p:txBody>
      </p:sp>
      <p:pic>
        <p:nvPicPr>
          <p:cNvPr id="7" name="Picture 6" descr="Abstract blockchain network background">
            <a:extLst>
              <a:ext uri="{FF2B5EF4-FFF2-40B4-BE49-F238E27FC236}">
                <a16:creationId xmlns:a16="http://schemas.microsoft.com/office/drawing/2014/main" id="{E87408DF-C38C-672C-13FE-C658CA285A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4142" r="1419"/>
          <a:stretch/>
        </p:blipFill>
        <p:spPr>
          <a:xfrm>
            <a:off x="6868313" y="1145965"/>
            <a:ext cx="4982730" cy="47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4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EE8A-190E-B271-4970-A4047192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8D55A6-D877-D320-68DE-8CFB89C9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Identity Management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62BC7C-28DA-2749-0012-3BD218627220}"/>
              </a:ext>
            </a:extLst>
          </p:cNvPr>
          <p:cNvSpPr txBox="1">
            <a:spLocks/>
          </p:cNvSpPr>
          <p:nvPr/>
        </p:nvSpPr>
        <p:spPr>
          <a:xfrm>
            <a:off x="1654641" y="2508411"/>
            <a:ext cx="4249524" cy="27183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>
                <a:latin typeface="Lato"/>
                <a:ea typeface="Lato"/>
                <a:cs typeface="Arial"/>
              </a:rPr>
              <a:t>All data is identity managed at point of ingestion</a:t>
            </a:r>
            <a:endParaRPr lang="en-US"/>
          </a:p>
          <a:p>
            <a:pPr>
              <a:spcBef>
                <a:spcPts val="900"/>
              </a:spcBef>
              <a:spcAft>
                <a:spcPts val="900"/>
              </a:spcAft>
              <a:buClr>
                <a:schemeClr val="accent2"/>
              </a:buClr>
              <a:buFont typeface="Wingdings" pitchFamily="2" charset="2"/>
              <a:buChar char="§"/>
            </a:pPr>
            <a:endParaRPr lang="en-US" sz="1800">
              <a:latin typeface="Lato"/>
              <a:ea typeface="Lato"/>
              <a:cs typeface="Arial"/>
            </a:endParaRPr>
          </a:p>
          <a:p>
            <a:pPr>
              <a:spcBef>
                <a:spcPts val="900"/>
              </a:spcBef>
              <a:spcAft>
                <a:spcPts val="9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800">
                <a:latin typeface="Lato"/>
                <a:ea typeface="Lato"/>
                <a:cs typeface="Arial"/>
              </a:rPr>
              <a:t>Leverages a referential matching approach in addition to traditional probabilistic matching</a:t>
            </a:r>
            <a:endParaRPr lang="en-US" sz="1800" b="1">
              <a:latin typeface="Lato"/>
              <a:ea typeface="Lato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11D2FE-8EC9-09CA-0332-BEED35EA82E0}"/>
              </a:ext>
            </a:extLst>
          </p:cNvPr>
          <p:cNvGrpSpPr/>
          <p:nvPr/>
        </p:nvGrpSpPr>
        <p:grpSpPr>
          <a:xfrm>
            <a:off x="5919335" y="1819200"/>
            <a:ext cx="5621307" cy="3533711"/>
            <a:chOff x="5649630" y="3061308"/>
            <a:chExt cx="5621307" cy="35337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0DC4B8-4B7E-10D0-BA5D-5AF6D741C205}"/>
                </a:ext>
              </a:extLst>
            </p:cNvPr>
            <p:cNvGrpSpPr/>
            <p:nvPr/>
          </p:nvGrpSpPr>
          <p:grpSpPr>
            <a:xfrm>
              <a:off x="10897836" y="3316309"/>
              <a:ext cx="373101" cy="430616"/>
              <a:chOff x="2596323" y="5334712"/>
              <a:chExt cx="373101" cy="430616"/>
            </a:xfrm>
          </p:grpSpPr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D477D649-D158-F18B-BD0F-24F47A83062B}"/>
                  </a:ext>
                </a:extLst>
              </p:cNvPr>
              <p:cNvSpPr/>
              <p:nvPr/>
            </p:nvSpPr>
            <p:spPr>
              <a:xfrm>
                <a:off x="2596323" y="53347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16CCA498-8DF1-F77D-078C-E0EE22AF4C3E}"/>
                  </a:ext>
                </a:extLst>
              </p:cNvPr>
              <p:cNvSpPr/>
              <p:nvPr/>
            </p:nvSpPr>
            <p:spPr>
              <a:xfrm>
                <a:off x="2596323" y="54424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DDDD3E07-1FA3-9568-D8F0-0531636E8453}"/>
                  </a:ext>
                </a:extLst>
              </p:cNvPr>
              <p:cNvSpPr/>
              <p:nvPr/>
            </p:nvSpPr>
            <p:spPr>
              <a:xfrm>
                <a:off x="2782404" y="54424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42333-C5DB-5925-0F21-08C1BF8C4BDC}"/>
                </a:ext>
              </a:extLst>
            </p:cNvPr>
            <p:cNvGrpSpPr/>
            <p:nvPr/>
          </p:nvGrpSpPr>
          <p:grpSpPr>
            <a:xfrm>
              <a:off x="10897836" y="4099056"/>
              <a:ext cx="373101" cy="430616"/>
              <a:chOff x="2596323" y="5334712"/>
              <a:chExt cx="373101" cy="430616"/>
            </a:xfrm>
          </p:grpSpPr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56091D06-4EF3-BB60-DF4E-BB48523AA614}"/>
                  </a:ext>
                </a:extLst>
              </p:cNvPr>
              <p:cNvSpPr/>
              <p:nvPr/>
            </p:nvSpPr>
            <p:spPr>
              <a:xfrm>
                <a:off x="2596323" y="53347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10994904-77D6-1BBA-5230-5FFD0E533E58}"/>
                  </a:ext>
                </a:extLst>
              </p:cNvPr>
              <p:cNvSpPr/>
              <p:nvPr/>
            </p:nvSpPr>
            <p:spPr>
              <a:xfrm>
                <a:off x="2596323" y="54424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CFB223E2-9AA9-3D99-3D04-F2EAD3F3C01A}"/>
                  </a:ext>
                </a:extLst>
              </p:cNvPr>
              <p:cNvSpPr/>
              <p:nvPr/>
            </p:nvSpPr>
            <p:spPr>
              <a:xfrm>
                <a:off x="2782404" y="54424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96756D-EAE6-B3C1-9F67-C57B06CB7CBD}"/>
                </a:ext>
              </a:extLst>
            </p:cNvPr>
            <p:cNvGrpSpPr/>
            <p:nvPr/>
          </p:nvGrpSpPr>
          <p:grpSpPr>
            <a:xfrm>
              <a:off x="10897836" y="4852777"/>
              <a:ext cx="373101" cy="430616"/>
              <a:chOff x="2596323" y="5334712"/>
              <a:chExt cx="373101" cy="430616"/>
            </a:xfrm>
          </p:grpSpPr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47995D18-CB89-9F9E-4CBB-910B9E687808}"/>
                  </a:ext>
                </a:extLst>
              </p:cNvPr>
              <p:cNvSpPr/>
              <p:nvPr/>
            </p:nvSpPr>
            <p:spPr>
              <a:xfrm>
                <a:off x="2596323" y="53347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0618B638-CE68-E5CA-8594-7DCD8A8AE7BC}"/>
                  </a:ext>
                </a:extLst>
              </p:cNvPr>
              <p:cNvSpPr/>
              <p:nvPr/>
            </p:nvSpPr>
            <p:spPr>
              <a:xfrm>
                <a:off x="2596323" y="54424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4BB41963-2F56-C97B-A399-3F613FD4F2D7}"/>
                  </a:ext>
                </a:extLst>
              </p:cNvPr>
              <p:cNvSpPr/>
              <p:nvPr/>
            </p:nvSpPr>
            <p:spPr>
              <a:xfrm>
                <a:off x="2782404" y="54424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983B85-253F-DD0A-8E04-3F6E65E88DC5}"/>
                </a:ext>
              </a:extLst>
            </p:cNvPr>
            <p:cNvGrpSpPr/>
            <p:nvPr/>
          </p:nvGrpSpPr>
          <p:grpSpPr>
            <a:xfrm>
              <a:off x="9258789" y="4728427"/>
              <a:ext cx="702952" cy="711191"/>
              <a:chOff x="6176819" y="3354951"/>
              <a:chExt cx="1323328" cy="1418960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94CB4CE1-91CB-37FC-232A-652425159B59}"/>
                  </a:ext>
                </a:extLst>
              </p:cNvPr>
              <p:cNvGrpSpPr/>
              <p:nvPr/>
            </p:nvGrpSpPr>
            <p:grpSpPr>
              <a:xfrm>
                <a:off x="7127046" y="3358372"/>
                <a:ext cx="373101" cy="430616"/>
                <a:chOff x="7127046" y="3358372"/>
                <a:chExt cx="373101" cy="430616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9B2CE1B8-9BF8-FFAB-4E54-AB633877A9E5}"/>
                    </a:ext>
                  </a:extLst>
                </p:cNvPr>
                <p:cNvSpPr/>
                <p:nvPr/>
              </p:nvSpPr>
              <p:spPr>
                <a:xfrm>
                  <a:off x="7127046" y="335837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3FDB167E-4E2A-F096-F7E4-F893EABE6587}"/>
                    </a:ext>
                  </a:extLst>
                </p:cNvPr>
                <p:cNvSpPr/>
                <p:nvPr/>
              </p:nvSpPr>
              <p:spPr>
                <a:xfrm>
                  <a:off x="7127046" y="346607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2AAACE9-84AA-C31E-9027-6B5687D420FA}"/>
                    </a:ext>
                  </a:extLst>
                </p:cNvPr>
                <p:cNvSpPr/>
                <p:nvPr/>
              </p:nvSpPr>
              <p:spPr>
                <a:xfrm>
                  <a:off x="7313127" y="346607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71D6F1E5-3E98-A640-0106-44816E3DD88F}"/>
                  </a:ext>
                </a:extLst>
              </p:cNvPr>
              <p:cNvGrpSpPr/>
              <p:nvPr/>
            </p:nvGrpSpPr>
            <p:grpSpPr>
              <a:xfrm>
                <a:off x="7127046" y="3850833"/>
                <a:ext cx="373101" cy="430616"/>
                <a:chOff x="7127046" y="3850833"/>
                <a:chExt cx="373101" cy="430616"/>
              </a:xfrm>
            </p:grpSpPr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7611419C-5D5A-34E3-8A3D-0C64764C200D}"/>
                    </a:ext>
                  </a:extLst>
                </p:cNvPr>
                <p:cNvSpPr/>
                <p:nvPr/>
              </p:nvSpPr>
              <p:spPr>
                <a:xfrm>
                  <a:off x="7127046" y="3850833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89900402-4FDC-3CD9-BA9D-3125300BFF37}"/>
                    </a:ext>
                  </a:extLst>
                </p:cNvPr>
                <p:cNvSpPr/>
                <p:nvPr/>
              </p:nvSpPr>
              <p:spPr>
                <a:xfrm>
                  <a:off x="7127046" y="3958534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615D4B20-D487-3558-4DB9-6069B4E22220}"/>
                    </a:ext>
                  </a:extLst>
                </p:cNvPr>
                <p:cNvSpPr/>
                <p:nvPr/>
              </p:nvSpPr>
              <p:spPr>
                <a:xfrm>
                  <a:off x="7313127" y="3958534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4D104A6E-81B7-D6D7-EF82-0139EA496729}"/>
                  </a:ext>
                </a:extLst>
              </p:cNvPr>
              <p:cNvGrpSpPr/>
              <p:nvPr/>
            </p:nvGrpSpPr>
            <p:grpSpPr>
              <a:xfrm>
                <a:off x="7127046" y="4343295"/>
                <a:ext cx="373101" cy="430616"/>
                <a:chOff x="7127046" y="4343295"/>
                <a:chExt cx="373101" cy="430616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7CE2597C-98C4-34DC-4FCF-6B7363EAA66D}"/>
                    </a:ext>
                  </a:extLst>
                </p:cNvPr>
                <p:cNvSpPr/>
                <p:nvPr/>
              </p:nvSpPr>
              <p:spPr>
                <a:xfrm>
                  <a:off x="7127046" y="4343295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CD491F54-F086-7FCD-B162-B100473BB7C4}"/>
                    </a:ext>
                  </a:extLst>
                </p:cNvPr>
                <p:cNvSpPr/>
                <p:nvPr/>
              </p:nvSpPr>
              <p:spPr>
                <a:xfrm>
                  <a:off x="7127046" y="4450996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000F6EB6-6073-D8DA-8132-F383EE2B0A98}"/>
                    </a:ext>
                  </a:extLst>
                </p:cNvPr>
                <p:cNvSpPr/>
                <p:nvPr/>
              </p:nvSpPr>
              <p:spPr>
                <a:xfrm>
                  <a:off x="7313127" y="4450996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59FCE1EA-7C68-FC0D-CB72-DD2795352FB3}"/>
                  </a:ext>
                </a:extLst>
              </p:cNvPr>
              <p:cNvGrpSpPr/>
              <p:nvPr/>
            </p:nvGrpSpPr>
            <p:grpSpPr>
              <a:xfrm>
                <a:off x="6647766" y="3354951"/>
                <a:ext cx="373101" cy="430616"/>
                <a:chOff x="6647766" y="3354951"/>
                <a:chExt cx="373101" cy="430616"/>
              </a:xfrm>
            </p:grpSpPr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96F3D076-EE0C-6A78-9419-EC8DF85FD286}"/>
                    </a:ext>
                  </a:extLst>
                </p:cNvPr>
                <p:cNvSpPr/>
                <p:nvPr/>
              </p:nvSpPr>
              <p:spPr>
                <a:xfrm>
                  <a:off x="6647766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0CEDFAC5-1C9C-95D2-8197-73A3102B1471}"/>
                    </a:ext>
                  </a:extLst>
                </p:cNvPr>
                <p:cNvSpPr/>
                <p:nvPr/>
              </p:nvSpPr>
              <p:spPr>
                <a:xfrm>
                  <a:off x="6647766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EBF45A20-77A6-023B-EC8A-32B8E3278128}"/>
                    </a:ext>
                  </a:extLst>
                </p:cNvPr>
                <p:cNvSpPr/>
                <p:nvPr/>
              </p:nvSpPr>
              <p:spPr>
                <a:xfrm>
                  <a:off x="6833847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9CF8C714-DB59-B233-1DC8-007F79957459}"/>
                  </a:ext>
                </a:extLst>
              </p:cNvPr>
              <p:cNvGrpSpPr/>
              <p:nvPr/>
            </p:nvGrpSpPr>
            <p:grpSpPr>
              <a:xfrm>
                <a:off x="6647766" y="3847412"/>
                <a:ext cx="373101" cy="430616"/>
                <a:chOff x="6647766" y="3847412"/>
                <a:chExt cx="373101" cy="43061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CBE74C97-E92D-9F75-FF59-481846B331CD}"/>
                    </a:ext>
                  </a:extLst>
                </p:cNvPr>
                <p:cNvSpPr/>
                <p:nvPr/>
              </p:nvSpPr>
              <p:spPr>
                <a:xfrm>
                  <a:off x="6647766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BC4A70F2-6981-995A-A83F-EBCF1E19397D}"/>
                    </a:ext>
                  </a:extLst>
                </p:cNvPr>
                <p:cNvSpPr/>
                <p:nvPr/>
              </p:nvSpPr>
              <p:spPr>
                <a:xfrm>
                  <a:off x="6647766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46638C80-D309-1A65-64DA-D0BA281DFDFB}"/>
                    </a:ext>
                  </a:extLst>
                </p:cNvPr>
                <p:cNvSpPr/>
                <p:nvPr/>
              </p:nvSpPr>
              <p:spPr>
                <a:xfrm>
                  <a:off x="6833847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7655FDBA-C660-EB1B-C120-B9B2345F4A2E}"/>
                  </a:ext>
                </a:extLst>
              </p:cNvPr>
              <p:cNvGrpSpPr/>
              <p:nvPr/>
            </p:nvGrpSpPr>
            <p:grpSpPr>
              <a:xfrm>
                <a:off x="6647766" y="4339874"/>
                <a:ext cx="373101" cy="430616"/>
                <a:chOff x="6647766" y="4339874"/>
                <a:chExt cx="373101" cy="430616"/>
              </a:xfrm>
            </p:grpSpPr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D77C4359-DE13-6E75-8A14-C2A6F92D04A2}"/>
                    </a:ext>
                  </a:extLst>
                </p:cNvPr>
                <p:cNvSpPr/>
                <p:nvPr/>
              </p:nvSpPr>
              <p:spPr>
                <a:xfrm>
                  <a:off x="6647766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5E3EDD70-CDF3-44E2-4D8E-B8A3F1DE6A08}"/>
                    </a:ext>
                  </a:extLst>
                </p:cNvPr>
                <p:cNvSpPr/>
                <p:nvPr/>
              </p:nvSpPr>
              <p:spPr>
                <a:xfrm>
                  <a:off x="6647766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469B8B45-F565-A079-22CD-B370857A812A}"/>
                    </a:ext>
                  </a:extLst>
                </p:cNvPr>
                <p:cNvSpPr/>
                <p:nvPr/>
              </p:nvSpPr>
              <p:spPr>
                <a:xfrm>
                  <a:off x="6833847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32AA4F55-EC58-A793-A3A6-9ED6BDF168C3}"/>
                  </a:ext>
                </a:extLst>
              </p:cNvPr>
              <p:cNvGrpSpPr/>
              <p:nvPr/>
            </p:nvGrpSpPr>
            <p:grpSpPr>
              <a:xfrm>
                <a:off x="6176819" y="3354951"/>
                <a:ext cx="373101" cy="430616"/>
                <a:chOff x="6176819" y="3354951"/>
                <a:chExt cx="373101" cy="430616"/>
              </a:xfrm>
            </p:grpSpPr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0ECC6485-E77F-2FAF-AE19-9C1ED9E4F3E7}"/>
                    </a:ext>
                  </a:extLst>
                </p:cNvPr>
                <p:cNvSpPr/>
                <p:nvPr/>
              </p:nvSpPr>
              <p:spPr>
                <a:xfrm>
                  <a:off x="6176819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ABDC46FD-9629-3187-E9B6-D57813083C93}"/>
                    </a:ext>
                  </a:extLst>
                </p:cNvPr>
                <p:cNvSpPr/>
                <p:nvPr/>
              </p:nvSpPr>
              <p:spPr>
                <a:xfrm>
                  <a:off x="6176819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0E3BB5E4-0EA5-9C4B-3304-C22628E4777C}"/>
                    </a:ext>
                  </a:extLst>
                </p:cNvPr>
                <p:cNvSpPr/>
                <p:nvPr/>
              </p:nvSpPr>
              <p:spPr>
                <a:xfrm>
                  <a:off x="6362900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4461FCC4-81FB-047C-41D2-83EE4730A459}"/>
                  </a:ext>
                </a:extLst>
              </p:cNvPr>
              <p:cNvGrpSpPr/>
              <p:nvPr/>
            </p:nvGrpSpPr>
            <p:grpSpPr>
              <a:xfrm>
                <a:off x="6176819" y="3847412"/>
                <a:ext cx="373101" cy="430616"/>
                <a:chOff x="6176819" y="3847412"/>
                <a:chExt cx="373101" cy="430616"/>
              </a:xfrm>
            </p:grpSpPr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0367FBB3-346F-9411-A75A-AFAF9130BFA9}"/>
                    </a:ext>
                  </a:extLst>
                </p:cNvPr>
                <p:cNvSpPr/>
                <p:nvPr/>
              </p:nvSpPr>
              <p:spPr>
                <a:xfrm>
                  <a:off x="6176819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B5CC2B3F-2864-7E19-4000-D77C9183C020}"/>
                    </a:ext>
                  </a:extLst>
                </p:cNvPr>
                <p:cNvSpPr/>
                <p:nvPr/>
              </p:nvSpPr>
              <p:spPr>
                <a:xfrm>
                  <a:off x="6176819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DED04EFA-2084-C3F1-B418-5DF4F065113D}"/>
                    </a:ext>
                  </a:extLst>
                </p:cNvPr>
                <p:cNvSpPr/>
                <p:nvPr/>
              </p:nvSpPr>
              <p:spPr>
                <a:xfrm>
                  <a:off x="6362900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DA171710-A964-F6BC-63BE-4BE8F97C8693}"/>
                  </a:ext>
                </a:extLst>
              </p:cNvPr>
              <p:cNvGrpSpPr/>
              <p:nvPr/>
            </p:nvGrpSpPr>
            <p:grpSpPr>
              <a:xfrm>
                <a:off x="6176819" y="4339874"/>
                <a:ext cx="373101" cy="430616"/>
                <a:chOff x="6176819" y="4339874"/>
                <a:chExt cx="373101" cy="430616"/>
              </a:xfrm>
            </p:grpSpPr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780FDB41-1011-27FD-48C0-5C605CE9054C}"/>
                    </a:ext>
                  </a:extLst>
                </p:cNvPr>
                <p:cNvSpPr/>
                <p:nvPr/>
              </p:nvSpPr>
              <p:spPr>
                <a:xfrm>
                  <a:off x="6176819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2A8A0984-E904-9E87-1BD7-AFD9E5C77B9B}"/>
                    </a:ext>
                  </a:extLst>
                </p:cNvPr>
                <p:cNvSpPr/>
                <p:nvPr/>
              </p:nvSpPr>
              <p:spPr>
                <a:xfrm>
                  <a:off x="6176819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A87CDAC9-3A2F-EF5D-053B-83E4BAEE4C1D}"/>
                    </a:ext>
                  </a:extLst>
                </p:cNvPr>
                <p:cNvSpPr/>
                <p:nvPr/>
              </p:nvSpPr>
              <p:spPr>
                <a:xfrm>
                  <a:off x="6362900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858A5F-2603-671A-0110-2D5D064B28A6}"/>
                </a:ext>
              </a:extLst>
            </p:cNvPr>
            <p:cNvGrpSpPr/>
            <p:nvPr/>
          </p:nvGrpSpPr>
          <p:grpSpPr>
            <a:xfrm>
              <a:off x="9265432" y="3226450"/>
              <a:ext cx="702952" cy="711191"/>
              <a:chOff x="6176819" y="3354951"/>
              <a:chExt cx="1323328" cy="1418960"/>
            </a:xfrm>
          </p:grpSpPr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6EEFDCA1-858D-CED4-0804-E98C5273C231}"/>
                  </a:ext>
                </a:extLst>
              </p:cNvPr>
              <p:cNvGrpSpPr/>
              <p:nvPr/>
            </p:nvGrpSpPr>
            <p:grpSpPr>
              <a:xfrm>
                <a:off x="7127046" y="3358372"/>
                <a:ext cx="373101" cy="430616"/>
                <a:chOff x="7127046" y="3358372"/>
                <a:chExt cx="373101" cy="430616"/>
              </a:xfrm>
            </p:grpSpPr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BFCD9987-BC17-F6F9-0DA7-97DAD95C4906}"/>
                    </a:ext>
                  </a:extLst>
                </p:cNvPr>
                <p:cNvSpPr/>
                <p:nvPr/>
              </p:nvSpPr>
              <p:spPr>
                <a:xfrm>
                  <a:off x="7127046" y="335837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15BC439D-A99A-312A-1321-C8FE45678975}"/>
                    </a:ext>
                  </a:extLst>
                </p:cNvPr>
                <p:cNvSpPr/>
                <p:nvPr/>
              </p:nvSpPr>
              <p:spPr>
                <a:xfrm>
                  <a:off x="7127046" y="346607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459FAB35-C86B-DD84-35F9-3B95C414DCF1}"/>
                    </a:ext>
                  </a:extLst>
                </p:cNvPr>
                <p:cNvSpPr/>
                <p:nvPr/>
              </p:nvSpPr>
              <p:spPr>
                <a:xfrm>
                  <a:off x="7313127" y="346607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8999498B-BC8D-D949-9E1D-F86929816C09}"/>
                  </a:ext>
                </a:extLst>
              </p:cNvPr>
              <p:cNvGrpSpPr/>
              <p:nvPr/>
            </p:nvGrpSpPr>
            <p:grpSpPr>
              <a:xfrm>
                <a:off x="7127046" y="3850833"/>
                <a:ext cx="373101" cy="430616"/>
                <a:chOff x="7127046" y="3850833"/>
                <a:chExt cx="373101" cy="430616"/>
              </a:xfrm>
            </p:grpSpPr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AB595A3E-470F-CA7E-B0A7-9A8C9577F6A8}"/>
                    </a:ext>
                  </a:extLst>
                </p:cNvPr>
                <p:cNvSpPr/>
                <p:nvPr/>
              </p:nvSpPr>
              <p:spPr>
                <a:xfrm>
                  <a:off x="7127046" y="3850833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5F5056B8-62E9-4817-74F2-255EA0B5CAE2}"/>
                    </a:ext>
                  </a:extLst>
                </p:cNvPr>
                <p:cNvSpPr/>
                <p:nvPr/>
              </p:nvSpPr>
              <p:spPr>
                <a:xfrm>
                  <a:off x="7127046" y="3958534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E567DD41-7C80-48C0-A246-F98B3522AECE}"/>
                    </a:ext>
                  </a:extLst>
                </p:cNvPr>
                <p:cNvSpPr/>
                <p:nvPr/>
              </p:nvSpPr>
              <p:spPr>
                <a:xfrm>
                  <a:off x="7313127" y="3958534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1E81945B-4A5F-10E8-00BC-AFF748E33496}"/>
                  </a:ext>
                </a:extLst>
              </p:cNvPr>
              <p:cNvGrpSpPr/>
              <p:nvPr/>
            </p:nvGrpSpPr>
            <p:grpSpPr>
              <a:xfrm>
                <a:off x="7127046" y="4343295"/>
                <a:ext cx="373101" cy="430616"/>
                <a:chOff x="7127046" y="4343295"/>
                <a:chExt cx="373101" cy="430616"/>
              </a:xfrm>
            </p:grpSpPr>
            <p:sp>
              <p:nvSpPr>
                <p:cNvPr id="231" name="Freeform 230">
                  <a:extLst>
                    <a:ext uri="{FF2B5EF4-FFF2-40B4-BE49-F238E27FC236}">
                      <a16:creationId xmlns:a16="http://schemas.microsoft.com/office/drawing/2014/main" id="{1CE0E1A5-AD79-4032-2185-E00D38C6CE45}"/>
                    </a:ext>
                  </a:extLst>
                </p:cNvPr>
                <p:cNvSpPr/>
                <p:nvPr/>
              </p:nvSpPr>
              <p:spPr>
                <a:xfrm>
                  <a:off x="7127046" y="4343295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BE97F454-76BB-0AEE-DFD3-F720AAC2F46A}"/>
                    </a:ext>
                  </a:extLst>
                </p:cNvPr>
                <p:cNvSpPr/>
                <p:nvPr/>
              </p:nvSpPr>
              <p:spPr>
                <a:xfrm>
                  <a:off x="7127046" y="4450996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C0AA9E61-6E2E-D849-B6DD-E362A67F6B48}"/>
                    </a:ext>
                  </a:extLst>
                </p:cNvPr>
                <p:cNvSpPr/>
                <p:nvPr/>
              </p:nvSpPr>
              <p:spPr>
                <a:xfrm>
                  <a:off x="7313127" y="4450996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AEF54E6D-C368-FFA7-5D82-0D1E5CD4E291}"/>
                  </a:ext>
                </a:extLst>
              </p:cNvPr>
              <p:cNvGrpSpPr/>
              <p:nvPr/>
            </p:nvGrpSpPr>
            <p:grpSpPr>
              <a:xfrm>
                <a:off x="6647766" y="3354951"/>
                <a:ext cx="373101" cy="430616"/>
                <a:chOff x="6647766" y="3354951"/>
                <a:chExt cx="373101" cy="430616"/>
              </a:xfrm>
            </p:grpSpPr>
            <p:sp>
              <p:nvSpPr>
                <p:cNvPr id="228" name="Freeform 227">
                  <a:extLst>
                    <a:ext uri="{FF2B5EF4-FFF2-40B4-BE49-F238E27FC236}">
                      <a16:creationId xmlns:a16="http://schemas.microsoft.com/office/drawing/2014/main" id="{211529EE-A6BE-5A15-AA1B-9D285D54FBDF}"/>
                    </a:ext>
                  </a:extLst>
                </p:cNvPr>
                <p:cNvSpPr/>
                <p:nvPr/>
              </p:nvSpPr>
              <p:spPr>
                <a:xfrm>
                  <a:off x="6647766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228">
                  <a:extLst>
                    <a:ext uri="{FF2B5EF4-FFF2-40B4-BE49-F238E27FC236}">
                      <a16:creationId xmlns:a16="http://schemas.microsoft.com/office/drawing/2014/main" id="{337FBC73-F822-539E-34B4-0BA85590101B}"/>
                    </a:ext>
                  </a:extLst>
                </p:cNvPr>
                <p:cNvSpPr/>
                <p:nvPr/>
              </p:nvSpPr>
              <p:spPr>
                <a:xfrm>
                  <a:off x="6647766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229">
                  <a:extLst>
                    <a:ext uri="{FF2B5EF4-FFF2-40B4-BE49-F238E27FC236}">
                      <a16:creationId xmlns:a16="http://schemas.microsoft.com/office/drawing/2014/main" id="{6385644C-C3F3-6582-A965-39F03E192418}"/>
                    </a:ext>
                  </a:extLst>
                </p:cNvPr>
                <p:cNvSpPr/>
                <p:nvPr/>
              </p:nvSpPr>
              <p:spPr>
                <a:xfrm>
                  <a:off x="6833847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6D637FDC-4F2F-287B-C3D4-96D4E208F919}"/>
                  </a:ext>
                </a:extLst>
              </p:cNvPr>
              <p:cNvGrpSpPr/>
              <p:nvPr/>
            </p:nvGrpSpPr>
            <p:grpSpPr>
              <a:xfrm>
                <a:off x="6647766" y="3847412"/>
                <a:ext cx="373101" cy="430616"/>
                <a:chOff x="6647766" y="3847412"/>
                <a:chExt cx="373101" cy="430616"/>
              </a:xfrm>
            </p:grpSpPr>
            <p:sp>
              <p:nvSpPr>
                <p:cNvPr id="225" name="Freeform 224">
                  <a:extLst>
                    <a:ext uri="{FF2B5EF4-FFF2-40B4-BE49-F238E27FC236}">
                      <a16:creationId xmlns:a16="http://schemas.microsoft.com/office/drawing/2014/main" id="{359316E0-85CA-9AA8-B251-EEA5D133B595}"/>
                    </a:ext>
                  </a:extLst>
                </p:cNvPr>
                <p:cNvSpPr/>
                <p:nvPr/>
              </p:nvSpPr>
              <p:spPr>
                <a:xfrm>
                  <a:off x="6647766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225">
                  <a:extLst>
                    <a:ext uri="{FF2B5EF4-FFF2-40B4-BE49-F238E27FC236}">
                      <a16:creationId xmlns:a16="http://schemas.microsoft.com/office/drawing/2014/main" id="{A3EB537E-4993-DD4E-2154-579C6390ABD4}"/>
                    </a:ext>
                  </a:extLst>
                </p:cNvPr>
                <p:cNvSpPr/>
                <p:nvPr/>
              </p:nvSpPr>
              <p:spPr>
                <a:xfrm>
                  <a:off x="6647766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226">
                  <a:extLst>
                    <a:ext uri="{FF2B5EF4-FFF2-40B4-BE49-F238E27FC236}">
                      <a16:creationId xmlns:a16="http://schemas.microsoft.com/office/drawing/2014/main" id="{40192C4C-B989-EE18-F4AB-62FE8763D0DE}"/>
                    </a:ext>
                  </a:extLst>
                </p:cNvPr>
                <p:cNvSpPr/>
                <p:nvPr/>
              </p:nvSpPr>
              <p:spPr>
                <a:xfrm>
                  <a:off x="6833847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DE151313-74E2-B130-309C-5CA42D028D1F}"/>
                  </a:ext>
                </a:extLst>
              </p:cNvPr>
              <p:cNvGrpSpPr/>
              <p:nvPr/>
            </p:nvGrpSpPr>
            <p:grpSpPr>
              <a:xfrm>
                <a:off x="6647766" y="4339874"/>
                <a:ext cx="373101" cy="430616"/>
                <a:chOff x="6647766" y="4339874"/>
                <a:chExt cx="373101" cy="430616"/>
              </a:xfrm>
            </p:grpSpPr>
            <p:sp>
              <p:nvSpPr>
                <p:cNvPr id="222" name="Freeform 221">
                  <a:extLst>
                    <a:ext uri="{FF2B5EF4-FFF2-40B4-BE49-F238E27FC236}">
                      <a16:creationId xmlns:a16="http://schemas.microsoft.com/office/drawing/2014/main" id="{47DB4B3A-36F2-3752-102B-E09371346DC0}"/>
                    </a:ext>
                  </a:extLst>
                </p:cNvPr>
                <p:cNvSpPr/>
                <p:nvPr/>
              </p:nvSpPr>
              <p:spPr>
                <a:xfrm>
                  <a:off x="6647766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222">
                  <a:extLst>
                    <a:ext uri="{FF2B5EF4-FFF2-40B4-BE49-F238E27FC236}">
                      <a16:creationId xmlns:a16="http://schemas.microsoft.com/office/drawing/2014/main" id="{4A4C1B85-AC16-5C2B-4029-A683C4882CC0}"/>
                    </a:ext>
                  </a:extLst>
                </p:cNvPr>
                <p:cNvSpPr/>
                <p:nvPr/>
              </p:nvSpPr>
              <p:spPr>
                <a:xfrm>
                  <a:off x="6647766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223">
                  <a:extLst>
                    <a:ext uri="{FF2B5EF4-FFF2-40B4-BE49-F238E27FC236}">
                      <a16:creationId xmlns:a16="http://schemas.microsoft.com/office/drawing/2014/main" id="{80E0834F-8EEC-C747-5AA2-22AF44DDEDA3}"/>
                    </a:ext>
                  </a:extLst>
                </p:cNvPr>
                <p:cNvSpPr/>
                <p:nvPr/>
              </p:nvSpPr>
              <p:spPr>
                <a:xfrm>
                  <a:off x="6833847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6F9AF982-3291-0662-0800-C7F1B528552D}"/>
                  </a:ext>
                </a:extLst>
              </p:cNvPr>
              <p:cNvGrpSpPr/>
              <p:nvPr/>
            </p:nvGrpSpPr>
            <p:grpSpPr>
              <a:xfrm>
                <a:off x="6176819" y="3354951"/>
                <a:ext cx="373101" cy="430616"/>
                <a:chOff x="6176819" y="3354951"/>
                <a:chExt cx="373101" cy="430616"/>
              </a:xfrm>
            </p:grpSpPr>
            <p:sp>
              <p:nvSpPr>
                <p:cNvPr id="219" name="Freeform 218">
                  <a:extLst>
                    <a:ext uri="{FF2B5EF4-FFF2-40B4-BE49-F238E27FC236}">
                      <a16:creationId xmlns:a16="http://schemas.microsoft.com/office/drawing/2014/main" id="{72C41485-4AA0-66D0-4730-E65ABC09BA00}"/>
                    </a:ext>
                  </a:extLst>
                </p:cNvPr>
                <p:cNvSpPr/>
                <p:nvPr/>
              </p:nvSpPr>
              <p:spPr>
                <a:xfrm>
                  <a:off x="6176819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219">
                  <a:extLst>
                    <a:ext uri="{FF2B5EF4-FFF2-40B4-BE49-F238E27FC236}">
                      <a16:creationId xmlns:a16="http://schemas.microsoft.com/office/drawing/2014/main" id="{71829160-5E27-57E7-7B4C-E3979EB98DCE}"/>
                    </a:ext>
                  </a:extLst>
                </p:cNvPr>
                <p:cNvSpPr/>
                <p:nvPr/>
              </p:nvSpPr>
              <p:spPr>
                <a:xfrm>
                  <a:off x="6176819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220">
                  <a:extLst>
                    <a:ext uri="{FF2B5EF4-FFF2-40B4-BE49-F238E27FC236}">
                      <a16:creationId xmlns:a16="http://schemas.microsoft.com/office/drawing/2014/main" id="{827315E2-F433-6FDB-D685-52A36BAFBE6B}"/>
                    </a:ext>
                  </a:extLst>
                </p:cNvPr>
                <p:cNvSpPr/>
                <p:nvPr/>
              </p:nvSpPr>
              <p:spPr>
                <a:xfrm>
                  <a:off x="6362900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DD018B44-25D6-DCF8-4AF4-ED08AEF9CFFA}"/>
                  </a:ext>
                </a:extLst>
              </p:cNvPr>
              <p:cNvGrpSpPr/>
              <p:nvPr/>
            </p:nvGrpSpPr>
            <p:grpSpPr>
              <a:xfrm>
                <a:off x="6176819" y="3847412"/>
                <a:ext cx="373101" cy="430616"/>
                <a:chOff x="6176819" y="3847412"/>
                <a:chExt cx="373101" cy="430616"/>
              </a:xfrm>
            </p:grpSpPr>
            <p:sp>
              <p:nvSpPr>
                <p:cNvPr id="216" name="Freeform 215">
                  <a:extLst>
                    <a:ext uri="{FF2B5EF4-FFF2-40B4-BE49-F238E27FC236}">
                      <a16:creationId xmlns:a16="http://schemas.microsoft.com/office/drawing/2014/main" id="{37CDD906-30EF-B3CB-D225-5D83D7EDCCD4}"/>
                    </a:ext>
                  </a:extLst>
                </p:cNvPr>
                <p:cNvSpPr/>
                <p:nvPr/>
              </p:nvSpPr>
              <p:spPr>
                <a:xfrm>
                  <a:off x="6176819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216">
                  <a:extLst>
                    <a:ext uri="{FF2B5EF4-FFF2-40B4-BE49-F238E27FC236}">
                      <a16:creationId xmlns:a16="http://schemas.microsoft.com/office/drawing/2014/main" id="{95C34B1C-1D89-4408-D0CA-5E6F867EF63B}"/>
                    </a:ext>
                  </a:extLst>
                </p:cNvPr>
                <p:cNvSpPr/>
                <p:nvPr/>
              </p:nvSpPr>
              <p:spPr>
                <a:xfrm>
                  <a:off x="6176819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217">
                  <a:extLst>
                    <a:ext uri="{FF2B5EF4-FFF2-40B4-BE49-F238E27FC236}">
                      <a16:creationId xmlns:a16="http://schemas.microsoft.com/office/drawing/2014/main" id="{6079A0C5-1265-5E47-D407-1566CF4492F4}"/>
                    </a:ext>
                  </a:extLst>
                </p:cNvPr>
                <p:cNvSpPr/>
                <p:nvPr/>
              </p:nvSpPr>
              <p:spPr>
                <a:xfrm>
                  <a:off x="6362900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DC13D79A-C555-04D5-77ED-158BF39E299A}"/>
                  </a:ext>
                </a:extLst>
              </p:cNvPr>
              <p:cNvGrpSpPr/>
              <p:nvPr/>
            </p:nvGrpSpPr>
            <p:grpSpPr>
              <a:xfrm>
                <a:off x="6176819" y="4339874"/>
                <a:ext cx="373101" cy="430616"/>
                <a:chOff x="6176819" y="4339874"/>
                <a:chExt cx="373101" cy="430616"/>
              </a:xfrm>
            </p:grpSpPr>
            <p:sp>
              <p:nvSpPr>
                <p:cNvPr id="213" name="Freeform 212">
                  <a:extLst>
                    <a:ext uri="{FF2B5EF4-FFF2-40B4-BE49-F238E27FC236}">
                      <a16:creationId xmlns:a16="http://schemas.microsoft.com/office/drawing/2014/main" id="{25D13547-AF81-2686-6876-C89CDE6F5A61}"/>
                    </a:ext>
                  </a:extLst>
                </p:cNvPr>
                <p:cNvSpPr/>
                <p:nvPr/>
              </p:nvSpPr>
              <p:spPr>
                <a:xfrm>
                  <a:off x="6176819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213">
                  <a:extLst>
                    <a:ext uri="{FF2B5EF4-FFF2-40B4-BE49-F238E27FC236}">
                      <a16:creationId xmlns:a16="http://schemas.microsoft.com/office/drawing/2014/main" id="{1EDBD5BC-6F1B-FA49-8685-1770F9398366}"/>
                    </a:ext>
                  </a:extLst>
                </p:cNvPr>
                <p:cNvSpPr/>
                <p:nvPr/>
              </p:nvSpPr>
              <p:spPr>
                <a:xfrm>
                  <a:off x="6176819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214">
                  <a:extLst>
                    <a:ext uri="{FF2B5EF4-FFF2-40B4-BE49-F238E27FC236}">
                      <a16:creationId xmlns:a16="http://schemas.microsoft.com/office/drawing/2014/main" id="{3FD3CD27-D3B5-653E-9DA7-579094C92F9F}"/>
                    </a:ext>
                  </a:extLst>
                </p:cNvPr>
                <p:cNvSpPr/>
                <p:nvPr/>
              </p:nvSpPr>
              <p:spPr>
                <a:xfrm>
                  <a:off x="6362900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4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0FEC087-F1D0-4035-E658-45E7FE4AE504}"/>
                </a:ext>
              </a:extLst>
            </p:cNvPr>
            <p:cNvGrpSpPr/>
            <p:nvPr/>
          </p:nvGrpSpPr>
          <p:grpSpPr>
            <a:xfrm>
              <a:off x="9268671" y="3980458"/>
              <a:ext cx="702952" cy="711191"/>
              <a:chOff x="6176819" y="3354951"/>
              <a:chExt cx="1323328" cy="1418960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01081CD5-EB63-FE34-4502-EA2D20C0E735}"/>
                  </a:ext>
                </a:extLst>
              </p:cNvPr>
              <p:cNvGrpSpPr/>
              <p:nvPr/>
            </p:nvGrpSpPr>
            <p:grpSpPr>
              <a:xfrm>
                <a:off x="7127046" y="3358372"/>
                <a:ext cx="373101" cy="430616"/>
                <a:chOff x="7127046" y="3358372"/>
                <a:chExt cx="373101" cy="430616"/>
              </a:xfrm>
            </p:grpSpPr>
            <p:sp>
              <p:nvSpPr>
                <p:cNvPr id="201" name="Freeform 200">
                  <a:extLst>
                    <a:ext uri="{FF2B5EF4-FFF2-40B4-BE49-F238E27FC236}">
                      <a16:creationId xmlns:a16="http://schemas.microsoft.com/office/drawing/2014/main" id="{D8EEC989-A110-9788-7356-1B3EC7273CA0}"/>
                    </a:ext>
                  </a:extLst>
                </p:cNvPr>
                <p:cNvSpPr/>
                <p:nvPr/>
              </p:nvSpPr>
              <p:spPr>
                <a:xfrm>
                  <a:off x="7127046" y="335837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201">
                  <a:extLst>
                    <a:ext uri="{FF2B5EF4-FFF2-40B4-BE49-F238E27FC236}">
                      <a16:creationId xmlns:a16="http://schemas.microsoft.com/office/drawing/2014/main" id="{7805AF93-7F96-A425-98A7-D1601852F40E}"/>
                    </a:ext>
                  </a:extLst>
                </p:cNvPr>
                <p:cNvSpPr/>
                <p:nvPr/>
              </p:nvSpPr>
              <p:spPr>
                <a:xfrm>
                  <a:off x="7127046" y="346607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02">
                  <a:extLst>
                    <a:ext uri="{FF2B5EF4-FFF2-40B4-BE49-F238E27FC236}">
                      <a16:creationId xmlns:a16="http://schemas.microsoft.com/office/drawing/2014/main" id="{A938A570-8BF2-C0A1-5069-9C29317347EB}"/>
                    </a:ext>
                  </a:extLst>
                </p:cNvPr>
                <p:cNvSpPr/>
                <p:nvPr/>
              </p:nvSpPr>
              <p:spPr>
                <a:xfrm>
                  <a:off x="7313127" y="346607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CBD58CD-F847-D323-1B6F-FB3AE922499D}"/>
                  </a:ext>
                </a:extLst>
              </p:cNvPr>
              <p:cNvGrpSpPr/>
              <p:nvPr/>
            </p:nvGrpSpPr>
            <p:grpSpPr>
              <a:xfrm>
                <a:off x="7127046" y="3850833"/>
                <a:ext cx="373101" cy="430616"/>
                <a:chOff x="7127046" y="3850833"/>
                <a:chExt cx="373101" cy="430616"/>
              </a:xfrm>
            </p:grpSpPr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5898F54-8F26-5ED8-3103-94B1B252DEEF}"/>
                    </a:ext>
                  </a:extLst>
                </p:cNvPr>
                <p:cNvSpPr/>
                <p:nvPr/>
              </p:nvSpPr>
              <p:spPr>
                <a:xfrm>
                  <a:off x="7127046" y="3850833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B50E243A-CF62-7279-0FAB-31D3028A5A89}"/>
                    </a:ext>
                  </a:extLst>
                </p:cNvPr>
                <p:cNvSpPr/>
                <p:nvPr/>
              </p:nvSpPr>
              <p:spPr>
                <a:xfrm>
                  <a:off x="7127046" y="3958534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99">
                  <a:extLst>
                    <a:ext uri="{FF2B5EF4-FFF2-40B4-BE49-F238E27FC236}">
                      <a16:creationId xmlns:a16="http://schemas.microsoft.com/office/drawing/2014/main" id="{965E9949-5CCA-AC66-89C9-F37847F02442}"/>
                    </a:ext>
                  </a:extLst>
                </p:cNvPr>
                <p:cNvSpPr/>
                <p:nvPr/>
              </p:nvSpPr>
              <p:spPr>
                <a:xfrm>
                  <a:off x="7313127" y="3958534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CFD51A06-154B-7D23-1ABB-57F9448734AB}"/>
                  </a:ext>
                </a:extLst>
              </p:cNvPr>
              <p:cNvGrpSpPr/>
              <p:nvPr/>
            </p:nvGrpSpPr>
            <p:grpSpPr>
              <a:xfrm>
                <a:off x="7127046" y="4343295"/>
                <a:ext cx="373101" cy="430616"/>
                <a:chOff x="7127046" y="4343295"/>
                <a:chExt cx="373101" cy="430616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D3E97F87-4105-EC10-389D-49ADE5390AA9}"/>
                    </a:ext>
                  </a:extLst>
                </p:cNvPr>
                <p:cNvSpPr/>
                <p:nvPr/>
              </p:nvSpPr>
              <p:spPr>
                <a:xfrm>
                  <a:off x="7127046" y="4343295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7C82B317-ECFB-EF8D-6DC9-B163DD18B755}"/>
                    </a:ext>
                  </a:extLst>
                </p:cNvPr>
                <p:cNvSpPr/>
                <p:nvPr/>
              </p:nvSpPr>
              <p:spPr>
                <a:xfrm>
                  <a:off x="7127046" y="4450996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D46A9D3-3D45-415B-7973-D3B98FBBD619}"/>
                    </a:ext>
                  </a:extLst>
                </p:cNvPr>
                <p:cNvSpPr/>
                <p:nvPr/>
              </p:nvSpPr>
              <p:spPr>
                <a:xfrm>
                  <a:off x="7313127" y="4450996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AC19E0EF-AF7D-8139-FFA4-6188DB7EB2B1}"/>
                  </a:ext>
                </a:extLst>
              </p:cNvPr>
              <p:cNvGrpSpPr/>
              <p:nvPr/>
            </p:nvGrpSpPr>
            <p:grpSpPr>
              <a:xfrm>
                <a:off x="6647766" y="3354951"/>
                <a:ext cx="373101" cy="430616"/>
                <a:chOff x="6647766" y="3354951"/>
                <a:chExt cx="373101" cy="430616"/>
              </a:xfrm>
            </p:grpSpPr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CC9B39EA-1668-97B2-272C-314F8D8171C6}"/>
                    </a:ext>
                  </a:extLst>
                </p:cNvPr>
                <p:cNvSpPr/>
                <p:nvPr/>
              </p:nvSpPr>
              <p:spPr>
                <a:xfrm>
                  <a:off x="6647766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E8D5C4E3-CFEF-9691-C9B1-B3FF01C0D423}"/>
                    </a:ext>
                  </a:extLst>
                </p:cNvPr>
                <p:cNvSpPr/>
                <p:nvPr/>
              </p:nvSpPr>
              <p:spPr>
                <a:xfrm>
                  <a:off x="6647766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FB9386B3-C4DD-0E9D-3A46-5FA53AA33B30}"/>
                    </a:ext>
                  </a:extLst>
                </p:cNvPr>
                <p:cNvSpPr/>
                <p:nvPr/>
              </p:nvSpPr>
              <p:spPr>
                <a:xfrm>
                  <a:off x="6833847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11C91817-223E-0F7B-69C0-C8B61247AE12}"/>
                  </a:ext>
                </a:extLst>
              </p:cNvPr>
              <p:cNvGrpSpPr/>
              <p:nvPr/>
            </p:nvGrpSpPr>
            <p:grpSpPr>
              <a:xfrm>
                <a:off x="6647766" y="3847412"/>
                <a:ext cx="373101" cy="430616"/>
                <a:chOff x="6647766" y="3847412"/>
                <a:chExt cx="373101" cy="430616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10A225EE-660D-67B8-43D1-E7085F43E607}"/>
                    </a:ext>
                  </a:extLst>
                </p:cNvPr>
                <p:cNvSpPr/>
                <p:nvPr/>
              </p:nvSpPr>
              <p:spPr>
                <a:xfrm>
                  <a:off x="6647766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FDC071E3-219A-60E0-D165-174404A847BB}"/>
                    </a:ext>
                  </a:extLst>
                </p:cNvPr>
                <p:cNvSpPr/>
                <p:nvPr/>
              </p:nvSpPr>
              <p:spPr>
                <a:xfrm>
                  <a:off x="6647766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CA169581-C79B-A9F1-B3D1-CECF90EEEEA7}"/>
                    </a:ext>
                  </a:extLst>
                </p:cNvPr>
                <p:cNvSpPr/>
                <p:nvPr/>
              </p:nvSpPr>
              <p:spPr>
                <a:xfrm>
                  <a:off x="6833847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A5320BA-B6B0-62E1-10A1-B0DA204D78E6}"/>
                  </a:ext>
                </a:extLst>
              </p:cNvPr>
              <p:cNvGrpSpPr/>
              <p:nvPr/>
            </p:nvGrpSpPr>
            <p:grpSpPr>
              <a:xfrm>
                <a:off x="6647766" y="4339874"/>
                <a:ext cx="373101" cy="430616"/>
                <a:chOff x="6647766" y="4339874"/>
                <a:chExt cx="373101" cy="430616"/>
              </a:xfrm>
            </p:grpSpPr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A27C827B-2BCF-7AF6-F750-0A79EBC80987}"/>
                    </a:ext>
                  </a:extLst>
                </p:cNvPr>
                <p:cNvSpPr/>
                <p:nvPr/>
              </p:nvSpPr>
              <p:spPr>
                <a:xfrm>
                  <a:off x="6647766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600C3A1E-FA2C-6D51-37D9-7BA5817E7104}"/>
                    </a:ext>
                  </a:extLst>
                </p:cNvPr>
                <p:cNvSpPr/>
                <p:nvPr/>
              </p:nvSpPr>
              <p:spPr>
                <a:xfrm>
                  <a:off x="6647766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0A4E4D93-EEAF-B9E6-F70B-CBFA86B26ABF}"/>
                    </a:ext>
                  </a:extLst>
                </p:cNvPr>
                <p:cNvSpPr/>
                <p:nvPr/>
              </p:nvSpPr>
              <p:spPr>
                <a:xfrm>
                  <a:off x="6833847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BF62E98C-FA1C-A223-974C-F65836E4BE3F}"/>
                  </a:ext>
                </a:extLst>
              </p:cNvPr>
              <p:cNvGrpSpPr/>
              <p:nvPr/>
            </p:nvGrpSpPr>
            <p:grpSpPr>
              <a:xfrm>
                <a:off x="6176819" y="3354951"/>
                <a:ext cx="373101" cy="430616"/>
                <a:chOff x="6176819" y="3354951"/>
                <a:chExt cx="373101" cy="430616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0AD4963F-17FA-EB86-B625-31A4AF4AB6CD}"/>
                    </a:ext>
                  </a:extLst>
                </p:cNvPr>
                <p:cNvSpPr/>
                <p:nvPr/>
              </p:nvSpPr>
              <p:spPr>
                <a:xfrm>
                  <a:off x="6176819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CEC0054C-8187-4319-1850-0C5ACCC8F53B}"/>
                    </a:ext>
                  </a:extLst>
                </p:cNvPr>
                <p:cNvSpPr/>
                <p:nvPr/>
              </p:nvSpPr>
              <p:spPr>
                <a:xfrm>
                  <a:off x="6176819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EC4A19E-B5E4-EE39-9E8F-71ABA4722117}"/>
                    </a:ext>
                  </a:extLst>
                </p:cNvPr>
                <p:cNvSpPr/>
                <p:nvPr/>
              </p:nvSpPr>
              <p:spPr>
                <a:xfrm>
                  <a:off x="6362900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6563F0C8-5FED-0799-5567-D03E30B91F40}"/>
                  </a:ext>
                </a:extLst>
              </p:cNvPr>
              <p:cNvGrpSpPr/>
              <p:nvPr/>
            </p:nvGrpSpPr>
            <p:grpSpPr>
              <a:xfrm>
                <a:off x="6176819" y="3847412"/>
                <a:ext cx="373101" cy="430616"/>
                <a:chOff x="6176819" y="3847412"/>
                <a:chExt cx="373101" cy="430616"/>
              </a:xfrm>
            </p:grpSpPr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A82B6438-67CE-3A6D-2747-1908EB90E828}"/>
                    </a:ext>
                  </a:extLst>
                </p:cNvPr>
                <p:cNvSpPr/>
                <p:nvPr/>
              </p:nvSpPr>
              <p:spPr>
                <a:xfrm>
                  <a:off x="6176819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86120841-506B-CAF4-8DA5-847D70C51B99}"/>
                    </a:ext>
                  </a:extLst>
                </p:cNvPr>
                <p:cNvSpPr/>
                <p:nvPr/>
              </p:nvSpPr>
              <p:spPr>
                <a:xfrm>
                  <a:off x="6176819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295B4C55-3294-DFAC-7E1E-D76696B2577B}"/>
                    </a:ext>
                  </a:extLst>
                </p:cNvPr>
                <p:cNvSpPr/>
                <p:nvPr/>
              </p:nvSpPr>
              <p:spPr>
                <a:xfrm>
                  <a:off x="6362900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027C23F1-219E-5FA8-B27D-8AF109B25AE7}"/>
                  </a:ext>
                </a:extLst>
              </p:cNvPr>
              <p:cNvGrpSpPr/>
              <p:nvPr/>
            </p:nvGrpSpPr>
            <p:grpSpPr>
              <a:xfrm>
                <a:off x="6176819" y="4339874"/>
                <a:ext cx="373101" cy="430616"/>
                <a:chOff x="6176819" y="4339874"/>
                <a:chExt cx="373101" cy="430616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86C50CE3-4DAD-A4FC-A131-EC00652B379A}"/>
                    </a:ext>
                  </a:extLst>
                </p:cNvPr>
                <p:cNvSpPr/>
                <p:nvPr/>
              </p:nvSpPr>
              <p:spPr>
                <a:xfrm>
                  <a:off x="6176819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8F81EBE2-F424-AE06-7025-9691BB6F5C97}"/>
                    </a:ext>
                  </a:extLst>
                </p:cNvPr>
                <p:cNvSpPr/>
                <p:nvPr/>
              </p:nvSpPr>
              <p:spPr>
                <a:xfrm>
                  <a:off x="6176819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E64E0E50-E029-6252-B8D6-36344560564B}"/>
                    </a:ext>
                  </a:extLst>
                </p:cNvPr>
                <p:cNvSpPr/>
                <p:nvPr/>
              </p:nvSpPr>
              <p:spPr>
                <a:xfrm>
                  <a:off x="6362900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3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42FFFB-90D6-0B0E-4EFB-75BA99D4E87F}"/>
                </a:ext>
              </a:extLst>
            </p:cNvPr>
            <p:cNvGrpSpPr/>
            <p:nvPr/>
          </p:nvGrpSpPr>
          <p:grpSpPr>
            <a:xfrm>
              <a:off x="7522392" y="4374392"/>
              <a:ext cx="198191" cy="215827"/>
              <a:chOff x="7127046" y="3358372"/>
              <a:chExt cx="373101" cy="430616"/>
            </a:xfrm>
          </p:grpSpPr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2A3EB57F-3626-84E6-D47A-AF3E53F8D5AA}"/>
                  </a:ext>
                </a:extLst>
              </p:cNvPr>
              <p:cNvSpPr/>
              <p:nvPr/>
            </p:nvSpPr>
            <p:spPr>
              <a:xfrm>
                <a:off x="7127046" y="335837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1EB6CE69-406B-0C99-CD0D-39D08627B995}"/>
                  </a:ext>
                </a:extLst>
              </p:cNvPr>
              <p:cNvSpPr/>
              <p:nvPr/>
            </p:nvSpPr>
            <p:spPr>
              <a:xfrm>
                <a:off x="7127046" y="346607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F4C4BDB-4B77-B148-6162-32AD22F39E22}"/>
                  </a:ext>
                </a:extLst>
              </p:cNvPr>
              <p:cNvSpPr/>
              <p:nvPr/>
            </p:nvSpPr>
            <p:spPr>
              <a:xfrm>
                <a:off x="7313127" y="346607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29A164-FD02-5693-D67A-5844DB6FC4BB}"/>
                </a:ext>
              </a:extLst>
            </p:cNvPr>
            <p:cNvGrpSpPr/>
            <p:nvPr/>
          </p:nvGrpSpPr>
          <p:grpSpPr>
            <a:xfrm>
              <a:off x="7423047" y="3949340"/>
              <a:ext cx="198191" cy="215827"/>
              <a:chOff x="7127046" y="3850833"/>
              <a:chExt cx="373101" cy="430616"/>
            </a:xfrm>
          </p:grpSpPr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0DCD2D3-47B9-B7EE-82D9-6AD606D5D504}"/>
                  </a:ext>
                </a:extLst>
              </p:cNvPr>
              <p:cNvSpPr/>
              <p:nvPr/>
            </p:nvSpPr>
            <p:spPr>
              <a:xfrm>
                <a:off x="7127046" y="3850833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22959AE6-5953-98B8-4026-F9782B815AEB}"/>
                  </a:ext>
                </a:extLst>
              </p:cNvPr>
              <p:cNvSpPr/>
              <p:nvPr/>
            </p:nvSpPr>
            <p:spPr>
              <a:xfrm>
                <a:off x="7127046" y="3958534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1DD0EC6A-7AC0-45EA-FF0F-240E6E10FECD}"/>
                  </a:ext>
                </a:extLst>
              </p:cNvPr>
              <p:cNvSpPr/>
              <p:nvPr/>
            </p:nvSpPr>
            <p:spPr>
              <a:xfrm>
                <a:off x="7313127" y="3958534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975C27-9701-57B8-1076-E49A7FFF0091}"/>
                </a:ext>
              </a:extLst>
            </p:cNvPr>
            <p:cNvGrpSpPr/>
            <p:nvPr/>
          </p:nvGrpSpPr>
          <p:grpSpPr>
            <a:xfrm>
              <a:off x="7406469" y="5130569"/>
              <a:ext cx="198191" cy="215827"/>
              <a:chOff x="7127046" y="4343295"/>
              <a:chExt cx="373101" cy="430616"/>
            </a:xfrm>
          </p:grpSpPr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52117F2A-EC01-0F5C-988F-009B58C3F987}"/>
                  </a:ext>
                </a:extLst>
              </p:cNvPr>
              <p:cNvSpPr/>
              <p:nvPr/>
            </p:nvSpPr>
            <p:spPr>
              <a:xfrm>
                <a:off x="7127046" y="4343295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D42804E1-F9D6-81CB-43AB-0904373366CD}"/>
                  </a:ext>
                </a:extLst>
              </p:cNvPr>
              <p:cNvSpPr/>
              <p:nvPr/>
            </p:nvSpPr>
            <p:spPr>
              <a:xfrm>
                <a:off x="7127046" y="4450996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D94762BA-6A86-F459-4851-5FBE78D4BB01}"/>
                  </a:ext>
                </a:extLst>
              </p:cNvPr>
              <p:cNvSpPr/>
              <p:nvPr/>
            </p:nvSpPr>
            <p:spPr>
              <a:xfrm>
                <a:off x="7313127" y="4450996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9D3F48-D6EB-66F8-4FD0-9BA6D7442383}"/>
                </a:ext>
              </a:extLst>
            </p:cNvPr>
            <p:cNvGrpSpPr/>
            <p:nvPr/>
          </p:nvGrpSpPr>
          <p:grpSpPr>
            <a:xfrm>
              <a:off x="7267798" y="4372677"/>
              <a:ext cx="198191" cy="215827"/>
              <a:chOff x="6647766" y="3354951"/>
              <a:chExt cx="373101" cy="430616"/>
            </a:xfrm>
          </p:grpSpPr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4B01B3EA-6ADC-5C99-F952-D8E7A40591FD}"/>
                  </a:ext>
                </a:extLst>
              </p:cNvPr>
              <p:cNvSpPr/>
              <p:nvPr/>
            </p:nvSpPr>
            <p:spPr>
              <a:xfrm>
                <a:off x="6647766" y="3354951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E3334CFA-EA2B-4A05-546A-6B58D746F42B}"/>
                  </a:ext>
                </a:extLst>
              </p:cNvPr>
              <p:cNvSpPr/>
              <p:nvPr/>
            </p:nvSpPr>
            <p:spPr>
              <a:xfrm>
                <a:off x="6647766" y="3462652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33387581-B397-B702-5B95-B90B2F0D5549}"/>
                  </a:ext>
                </a:extLst>
              </p:cNvPr>
              <p:cNvSpPr/>
              <p:nvPr/>
            </p:nvSpPr>
            <p:spPr>
              <a:xfrm>
                <a:off x="6833847" y="3462652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907F4B-AD01-B2C3-7C2E-5B8BA8B09169}"/>
                </a:ext>
              </a:extLst>
            </p:cNvPr>
            <p:cNvGrpSpPr/>
            <p:nvPr/>
          </p:nvGrpSpPr>
          <p:grpSpPr>
            <a:xfrm>
              <a:off x="7020184" y="4242210"/>
              <a:ext cx="198191" cy="215827"/>
              <a:chOff x="6647766" y="3847412"/>
              <a:chExt cx="373101" cy="430616"/>
            </a:xfrm>
          </p:grpSpPr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97D6164D-85D9-07BC-1907-A9E3E077AB41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B1DB00EE-D82F-96C1-0D4E-CEBC82CFE0DF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F7781457-F4E9-91BD-8B56-BB9B03B248D9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A7342D9-3C6D-5350-F3C1-12F296A720E8}"/>
                </a:ext>
              </a:extLst>
            </p:cNvPr>
            <p:cNvGrpSpPr/>
            <p:nvPr/>
          </p:nvGrpSpPr>
          <p:grpSpPr>
            <a:xfrm>
              <a:off x="7119278" y="4895611"/>
              <a:ext cx="198191" cy="215827"/>
              <a:chOff x="6647766" y="4339874"/>
              <a:chExt cx="373101" cy="430616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909ACF56-1B60-0FD7-9B45-98F03C7BD81E}"/>
                  </a:ext>
                </a:extLst>
              </p:cNvPr>
              <p:cNvSpPr/>
              <p:nvPr/>
            </p:nvSpPr>
            <p:spPr>
              <a:xfrm>
                <a:off x="6647766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1C9F1BBB-5189-01FE-F3EA-A84C4088FFF1}"/>
                  </a:ext>
                </a:extLst>
              </p:cNvPr>
              <p:cNvSpPr/>
              <p:nvPr/>
            </p:nvSpPr>
            <p:spPr>
              <a:xfrm>
                <a:off x="6647766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6FEF8BAF-4CD9-92CF-34F0-AE2068CBD9A7}"/>
                  </a:ext>
                </a:extLst>
              </p:cNvPr>
              <p:cNvSpPr/>
              <p:nvPr/>
            </p:nvSpPr>
            <p:spPr>
              <a:xfrm>
                <a:off x="6833847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D2127B-D9D0-62AE-8309-4512A3A39470}"/>
                </a:ext>
              </a:extLst>
            </p:cNvPr>
            <p:cNvGrpSpPr/>
            <p:nvPr/>
          </p:nvGrpSpPr>
          <p:grpSpPr>
            <a:xfrm>
              <a:off x="6695018" y="4395309"/>
              <a:ext cx="198191" cy="215827"/>
              <a:chOff x="6176819" y="3354951"/>
              <a:chExt cx="373101" cy="430616"/>
            </a:xfrm>
          </p:grpSpPr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616FA17C-E758-666D-C1E8-3A721990A194}"/>
                  </a:ext>
                </a:extLst>
              </p:cNvPr>
              <p:cNvSpPr/>
              <p:nvPr/>
            </p:nvSpPr>
            <p:spPr>
              <a:xfrm>
                <a:off x="6176819" y="3354951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C5D64EB7-C66C-45F7-63AE-17798C29A22B}"/>
                  </a:ext>
                </a:extLst>
              </p:cNvPr>
              <p:cNvSpPr/>
              <p:nvPr/>
            </p:nvSpPr>
            <p:spPr>
              <a:xfrm>
                <a:off x="6176819" y="3462652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FD32A730-26D8-CC2C-C69F-1F5D7CCADBDB}"/>
                  </a:ext>
                </a:extLst>
              </p:cNvPr>
              <p:cNvSpPr/>
              <p:nvPr/>
            </p:nvSpPr>
            <p:spPr>
              <a:xfrm>
                <a:off x="6362900" y="3462652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30469E-CEC7-9318-A5CB-38F60096D1FF}"/>
                </a:ext>
              </a:extLst>
            </p:cNvPr>
            <p:cNvGrpSpPr/>
            <p:nvPr/>
          </p:nvGrpSpPr>
          <p:grpSpPr>
            <a:xfrm>
              <a:off x="7017631" y="4619501"/>
              <a:ext cx="198191" cy="215827"/>
              <a:chOff x="6176819" y="3847412"/>
              <a:chExt cx="373101" cy="430616"/>
            </a:xfrm>
          </p:grpSpPr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C1F37E7B-F126-81FB-9D29-8499506946B0}"/>
                  </a:ext>
                </a:extLst>
              </p:cNvPr>
              <p:cNvSpPr/>
              <p:nvPr/>
            </p:nvSpPr>
            <p:spPr>
              <a:xfrm>
                <a:off x="6176819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5E8568EA-BA48-0963-3238-1F37896C8930}"/>
                  </a:ext>
                </a:extLst>
              </p:cNvPr>
              <p:cNvSpPr/>
              <p:nvPr/>
            </p:nvSpPr>
            <p:spPr>
              <a:xfrm>
                <a:off x="6176819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05E951ED-9CE3-DBAE-642F-E2F7D81A2810}"/>
                  </a:ext>
                </a:extLst>
              </p:cNvPr>
              <p:cNvSpPr/>
              <p:nvPr/>
            </p:nvSpPr>
            <p:spPr>
              <a:xfrm>
                <a:off x="6362900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9236D4-8A26-90EF-481F-DD5EF8B99F8F}"/>
                </a:ext>
              </a:extLst>
            </p:cNvPr>
            <p:cNvGrpSpPr/>
            <p:nvPr/>
          </p:nvGrpSpPr>
          <p:grpSpPr>
            <a:xfrm>
              <a:off x="6725383" y="5054787"/>
              <a:ext cx="198191" cy="215827"/>
              <a:chOff x="6176819" y="4339874"/>
              <a:chExt cx="373101" cy="430616"/>
            </a:xfrm>
          </p:grpSpPr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2B6F36B8-97BE-EB92-E45D-59F38213531B}"/>
                  </a:ext>
                </a:extLst>
              </p:cNvPr>
              <p:cNvSpPr/>
              <p:nvPr/>
            </p:nvSpPr>
            <p:spPr>
              <a:xfrm>
                <a:off x="6176819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85995AD7-CE6B-E64D-28C6-D59066FF4803}"/>
                  </a:ext>
                </a:extLst>
              </p:cNvPr>
              <p:cNvSpPr/>
              <p:nvPr/>
            </p:nvSpPr>
            <p:spPr>
              <a:xfrm>
                <a:off x="6176819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4EB86E01-5F9B-C704-1974-F791B6965F95}"/>
                  </a:ext>
                </a:extLst>
              </p:cNvPr>
              <p:cNvSpPr/>
              <p:nvPr/>
            </p:nvSpPr>
            <p:spPr>
              <a:xfrm>
                <a:off x="6362900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313FDAF-B281-E720-FBFC-C5988C3B6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0599" y="5556794"/>
              <a:ext cx="1038225" cy="103822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4CCB361-0D5A-C725-BEAD-BE167A1D7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6455" y="4743805"/>
              <a:ext cx="1038225" cy="1038225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00CF1C-A351-1DBC-D267-C051AAE9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89536" y="3061308"/>
              <a:ext cx="1038225" cy="103822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D3077F8-A166-CA29-7A75-25CD55EF0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49630" y="3863889"/>
              <a:ext cx="1038225" cy="1038225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FD9E064-7FA5-7518-3B3B-F84C3BE8BAEB}"/>
                </a:ext>
              </a:extLst>
            </p:cNvPr>
            <p:cNvGrpSpPr/>
            <p:nvPr/>
          </p:nvGrpSpPr>
          <p:grpSpPr>
            <a:xfrm>
              <a:off x="6977038" y="5483717"/>
              <a:ext cx="198191" cy="215827"/>
              <a:chOff x="7127046" y="3358372"/>
              <a:chExt cx="373101" cy="430616"/>
            </a:xfrm>
          </p:grpSpPr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CC9370CD-448D-75C2-3C34-FE58B8F972AD}"/>
                  </a:ext>
                </a:extLst>
              </p:cNvPr>
              <p:cNvSpPr/>
              <p:nvPr/>
            </p:nvSpPr>
            <p:spPr>
              <a:xfrm>
                <a:off x="7127046" y="335837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3F60E099-9BFF-36DF-CAF2-51456C70A67C}"/>
                  </a:ext>
                </a:extLst>
              </p:cNvPr>
              <p:cNvSpPr/>
              <p:nvPr/>
            </p:nvSpPr>
            <p:spPr>
              <a:xfrm>
                <a:off x="7127046" y="346607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3C5835BE-AD56-64E7-E561-3DF7FC7EAF33}"/>
                  </a:ext>
                </a:extLst>
              </p:cNvPr>
              <p:cNvSpPr/>
              <p:nvPr/>
            </p:nvSpPr>
            <p:spPr>
              <a:xfrm>
                <a:off x="7313127" y="346607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F30FF1-5441-14D5-81B3-7920A569AFEF}"/>
                </a:ext>
              </a:extLst>
            </p:cNvPr>
            <p:cNvGrpSpPr/>
            <p:nvPr/>
          </p:nvGrpSpPr>
          <p:grpSpPr>
            <a:xfrm>
              <a:off x="8096440" y="4697309"/>
              <a:ext cx="198191" cy="215827"/>
              <a:chOff x="7127046" y="3850833"/>
              <a:chExt cx="373101" cy="430616"/>
            </a:xfrm>
          </p:grpSpPr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529A7178-EB57-3AC1-4902-00F70855BB60}"/>
                  </a:ext>
                </a:extLst>
              </p:cNvPr>
              <p:cNvSpPr/>
              <p:nvPr/>
            </p:nvSpPr>
            <p:spPr>
              <a:xfrm>
                <a:off x="7127046" y="3850833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DE44B344-FDD1-7518-BBA5-58F4A21E4659}"/>
                  </a:ext>
                </a:extLst>
              </p:cNvPr>
              <p:cNvSpPr/>
              <p:nvPr/>
            </p:nvSpPr>
            <p:spPr>
              <a:xfrm>
                <a:off x="7127046" y="3958534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121BFE16-C405-910B-596B-AEF3E07F63C6}"/>
                  </a:ext>
                </a:extLst>
              </p:cNvPr>
              <p:cNvSpPr/>
              <p:nvPr/>
            </p:nvSpPr>
            <p:spPr>
              <a:xfrm>
                <a:off x="7313127" y="3958534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346432-E091-FF76-0391-726BB5610CC6}"/>
                </a:ext>
              </a:extLst>
            </p:cNvPr>
            <p:cNvGrpSpPr/>
            <p:nvPr/>
          </p:nvGrpSpPr>
          <p:grpSpPr>
            <a:xfrm>
              <a:off x="7941191" y="5120646"/>
              <a:ext cx="198191" cy="215827"/>
              <a:chOff x="6647766" y="3354951"/>
              <a:chExt cx="373101" cy="430616"/>
            </a:xfrm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93054ACC-1BF3-F53E-5243-CBA9BA3F232C}"/>
                  </a:ext>
                </a:extLst>
              </p:cNvPr>
              <p:cNvSpPr/>
              <p:nvPr/>
            </p:nvSpPr>
            <p:spPr>
              <a:xfrm>
                <a:off x="6647766" y="3354951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35AEFCE6-291D-B556-E2D0-F743C55038A1}"/>
                  </a:ext>
                </a:extLst>
              </p:cNvPr>
              <p:cNvSpPr/>
              <p:nvPr/>
            </p:nvSpPr>
            <p:spPr>
              <a:xfrm>
                <a:off x="6647766" y="3462652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D1B8A9FF-DD24-FEEE-CD87-5D1BA42B0635}"/>
                  </a:ext>
                </a:extLst>
              </p:cNvPr>
              <p:cNvSpPr/>
              <p:nvPr/>
            </p:nvSpPr>
            <p:spPr>
              <a:xfrm>
                <a:off x="6833847" y="3462652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52E50B-8C52-2E4B-0FA7-BA3C1DF02EC3}"/>
                </a:ext>
              </a:extLst>
            </p:cNvPr>
            <p:cNvGrpSpPr/>
            <p:nvPr/>
          </p:nvGrpSpPr>
          <p:grpSpPr>
            <a:xfrm>
              <a:off x="7693577" y="4990179"/>
              <a:ext cx="198191" cy="215827"/>
              <a:chOff x="6647766" y="3847412"/>
              <a:chExt cx="373101" cy="430616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6E8A9296-FAB3-10B4-F57A-AFC0501D878F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BC56F1B6-EA9A-25C1-C7D3-F742B2A5D370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102181BA-5718-4298-7E2F-BCD6E2F82837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870B8CF-41FE-D205-2489-1E8C595F8D29}"/>
                </a:ext>
              </a:extLst>
            </p:cNvPr>
            <p:cNvGrpSpPr/>
            <p:nvPr/>
          </p:nvGrpSpPr>
          <p:grpSpPr>
            <a:xfrm>
              <a:off x="7691024" y="5367470"/>
              <a:ext cx="198191" cy="215827"/>
              <a:chOff x="6176819" y="3847412"/>
              <a:chExt cx="373101" cy="430616"/>
            </a:xfrm>
          </p:grpSpPr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49E609B6-5316-2925-37AB-F952B7573792}"/>
                  </a:ext>
                </a:extLst>
              </p:cNvPr>
              <p:cNvSpPr/>
              <p:nvPr/>
            </p:nvSpPr>
            <p:spPr>
              <a:xfrm>
                <a:off x="6176819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C32C0652-2E31-9E0D-2FC3-7924FF1AAD52}"/>
                  </a:ext>
                </a:extLst>
              </p:cNvPr>
              <p:cNvSpPr/>
              <p:nvPr/>
            </p:nvSpPr>
            <p:spPr>
              <a:xfrm>
                <a:off x="6176819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3CF82BF6-4E94-3009-ED9D-E1A45087D56F}"/>
                  </a:ext>
                </a:extLst>
              </p:cNvPr>
              <p:cNvSpPr/>
              <p:nvPr/>
            </p:nvSpPr>
            <p:spPr>
              <a:xfrm>
                <a:off x="6362900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A4687E-747A-8E24-7931-59EAA27EB72C}"/>
                </a:ext>
              </a:extLst>
            </p:cNvPr>
            <p:cNvGrpSpPr/>
            <p:nvPr/>
          </p:nvGrpSpPr>
          <p:grpSpPr>
            <a:xfrm>
              <a:off x="7394574" y="5717384"/>
              <a:ext cx="198191" cy="215827"/>
              <a:chOff x="7127046" y="3358372"/>
              <a:chExt cx="373101" cy="430616"/>
            </a:xfrm>
          </p:grpSpPr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FD7828AC-09AF-7BE0-4B32-947F02CE157D}"/>
                  </a:ext>
                </a:extLst>
              </p:cNvPr>
              <p:cNvSpPr/>
              <p:nvPr/>
            </p:nvSpPr>
            <p:spPr>
              <a:xfrm>
                <a:off x="7127046" y="335837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91734D8A-BEC4-557E-E12E-56369C91A6E4}"/>
                  </a:ext>
                </a:extLst>
              </p:cNvPr>
              <p:cNvSpPr/>
              <p:nvPr/>
            </p:nvSpPr>
            <p:spPr>
              <a:xfrm>
                <a:off x="7127046" y="346607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400D1081-7BD9-B6D9-12AD-2DD07C674E5A}"/>
                  </a:ext>
                </a:extLst>
              </p:cNvPr>
              <p:cNvSpPr/>
              <p:nvPr/>
            </p:nvSpPr>
            <p:spPr>
              <a:xfrm>
                <a:off x="7313127" y="346607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71AC1CD-E3E3-48B9-89B0-1E05CBD74004}"/>
                </a:ext>
              </a:extLst>
            </p:cNvPr>
            <p:cNvGrpSpPr/>
            <p:nvPr/>
          </p:nvGrpSpPr>
          <p:grpSpPr>
            <a:xfrm>
              <a:off x="7739048" y="3988595"/>
              <a:ext cx="198191" cy="215827"/>
              <a:chOff x="6647766" y="3847412"/>
              <a:chExt cx="373101" cy="430616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04F03613-8866-BC78-0083-DB95EFAB0326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AD9F5755-7F3C-D376-0281-3D85A0B905C5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481BA8B4-1C74-DE13-29E5-B6DF71738C20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986178E-4827-A42E-17F9-82AA35B65957}"/>
                </a:ext>
              </a:extLst>
            </p:cNvPr>
            <p:cNvGrpSpPr/>
            <p:nvPr/>
          </p:nvGrpSpPr>
          <p:grpSpPr>
            <a:xfrm>
              <a:off x="7838142" y="4641996"/>
              <a:ext cx="198191" cy="215827"/>
              <a:chOff x="6647766" y="4339874"/>
              <a:chExt cx="373101" cy="430616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F9E3DA2C-C4B7-F688-3AC8-701B372C0FB7}"/>
                  </a:ext>
                </a:extLst>
              </p:cNvPr>
              <p:cNvSpPr/>
              <p:nvPr/>
            </p:nvSpPr>
            <p:spPr>
              <a:xfrm>
                <a:off x="6647766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58F00D99-33EC-8C35-B19C-3435C637243F}"/>
                  </a:ext>
                </a:extLst>
              </p:cNvPr>
              <p:cNvSpPr/>
              <p:nvPr/>
            </p:nvSpPr>
            <p:spPr>
              <a:xfrm>
                <a:off x="6647766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AD7CE9CF-A0A7-6133-B029-ECB5C142720F}"/>
                  </a:ext>
                </a:extLst>
              </p:cNvPr>
              <p:cNvSpPr/>
              <p:nvPr/>
            </p:nvSpPr>
            <p:spPr>
              <a:xfrm>
                <a:off x="6833847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2EC5407-19E2-D000-AD30-C8331105FF71}"/>
                </a:ext>
              </a:extLst>
            </p:cNvPr>
            <p:cNvGrpSpPr/>
            <p:nvPr/>
          </p:nvGrpSpPr>
          <p:grpSpPr>
            <a:xfrm>
              <a:off x="7444247" y="4801172"/>
              <a:ext cx="198191" cy="215827"/>
              <a:chOff x="6176819" y="4339874"/>
              <a:chExt cx="373101" cy="430616"/>
            </a:xfrm>
          </p:grpSpPr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8E66F03F-312D-FD00-93B9-43D4999EAA7B}"/>
                  </a:ext>
                </a:extLst>
              </p:cNvPr>
              <p:cNvSpPr/>
              <p:nvPr/>
            </p:nvSpPr>
            <p:spPr>
              <a:xfrm>
                <a:off x="6176819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14500852-3667-9199-679E-91C1C3DAA12E}"/>
                  </a:ext>
                </a:extLst>
              </p:cNvPr>
              <p:cNvSpPr/>
              <p:nvPr/>
            </p:nvSpPr>
            <p:spPr>
              <a:xfrm>
                <a:off x="6176819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3BA868E0-23FA-67EF-982F-D4F1004DE564}"/>
                  </a:ext>
                </a:extLst>
              </p:cNvPr>
              <p:cNvSpPr/>
              <p:nvPr/>
            </p:nvSpPr>
            <p:spPr>
              <a:xfrm>
                <a:off x="6362900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4FFCDF2-7CC1-FCAC-980A-374279C576AF}"/>
                </a:ext>
              </a:extLst>
            </p:cNvPr>
            <p:cNvGrpSpPr/>
            <p:nvPr/>
          </p:nvGrpSpPr>
          <p:grpSpPr>
            <a:xfrm>
              <a:off x="7876330" y="4325239"/>
              <a:ext cx="198191" cy="215827"/>
              <a:chOff x="7127046" y="3358372"/>
              <a:chExt cx="373101" cy="430616"/>
            </a:xfrm>
          </p:grpSpPr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E8F70587-EFCD-D6D7-AFDD-D911903BD114}"/>
                  </a:ext>
                </a:extLst>
              </p:cNvPr>
              <p:cNvSpPr/>
              <p:nvPr/>
            </p:nvSpPr>
            <p:spPr>
              <a:xfrm>
                <a:off x="7127046" y="335837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1F8AB0BD-0A2B-9BB2-D25E-AA63EE57A494}"/>
                  </a:ext>
                </a:extLst>
              </p:cNvPr>
              <p:cNvSpPr/>
              <p:nvPr/>
            </p:nvSpPr>
            <p:spPr>
              <a:xfrm>
                <a:off x="7127046" y="346607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725BFE14-32D4-9397-9671-7A9A79634338}"/>
                  </a:ext>
                </a:extLst>
              </p:cNvPr>
              <p:cNvSpPr/>
              <p:nvPr/>
            </p:nvSpPr>
            <p:spPr>
              <a:xfrm>
                <a:off x="7313127" y="346607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86F537D-9ADC-A5C5-A90F-3ABFACE472F9}"/>
                </a:ext>
              </a:extLst>
            </p:cNvPr>
            <p:cNvGrpSpPr/>
            <p:nvPr/>
          </p:nvGrpSpPr>
          <p:grpSpPr>
            <a:xfrm>
              <a:off x="7328666" y="3480339"/>
              <a:ext cx="198191" cy="215827"/>
              <a:chOff x="6647766" y="3847412"/>
              <a:chExt cx="373101" cy="430616"/>
            </a:xfrm>
          </p:grpSpPr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1F7FE876-0F00-7F75-D9FA-F58AF58903A1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9E1FF901-BC7F-843F-647F-631B031A9A12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2B62CBA2-69C3-30FE-BA76-065D866BEE7B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DE744F9-DAA5-867C-2AF2-72B700D2D76E}"/>
                </a:ext>
              </a:extLst>
            </p:cNvPr>
            <p:cNvGrpSpPr/>
            <p:nvPr/>
          </p:nvGrpSpPr>
          <p:grpSpPr>
            <a:xfrm>
              <a:off x="7574504" y="3712124"/>
              <a:ext cx="198191" cy="215827"/>
              <a:chOff x="6647766" y="4339874"/>
              <a:chExt cx="373101" cy="430616"/>
            </a:xfrm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E27C414E-453D-CD29-74E7-6C371C6BA843}"/>
                  </a:ext>
                </a:extLst>
              </p:cNvPr>
              <p:cNvSpPr/>
              <p:nvPr/>
            </p:nvSpPr>
            <p:spPr>
              <a:xfrm>
                <a:off x="6647766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99282F51-D58A-EDFB-5176-91B13712E8FE}"/>
                  </a:ext>
                </a:extLst>
              </p:cNvPr>
              <p:cNvSpPr/>
              <p:nvPr/>
            </p:nvSpPr>
            <p:spPr>
              <a:xfrm>
                <a:off x="6647766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973BFAF8-9F6C-5B38-2D9E-0C961E7F2125}"/>
                  </a:ext>
                </a:extLst>
              </p:cNvPr>
              <p:cNvSpPr/>
              <p:nvPr/>
            </p:nvSpPr>
            <p:spPr>
              <a:xfrm>
                <a:off x="6833847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015ADCE-EFAB-208E-AFD4-CCFA4F41C926}"/>
                </a:ext>
              </a:extLst>
            </p:cNvPr>
            <p:cNvGrpSpPr/>
            <p:nvPr/>
          </p:nvGrpSpPr>
          <p:grpSpPr>
            <a:xfrm>
              <a:off x="7180609" y="3871300"/>
              <a:ext cx="198191" cy="215827"/>
              <a:chOff x="6176819" y="4339874"/>
              <a:chExt cx="373101" cy="430616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66A65222-8A43-4085-0020-C2D41D053ECD}"/>
                  </a:ext>
                </a:extLst>
              </p:cNvPr>
              <p:cNvSpPr/>
              <p:nvPr/>
            </p:nvSpPr>
            <p:spPr>
              <a:xfrm>
                <a:off x="6176819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11C985B5-94F7-26F1-62EA-7921A4D03AA0}"/>
                  </a:ext>
                </a:extLst>
              </p:cNvPr>
              <p:cNvSpPr/>
              <p:nvPr/>
            </p:nvSpPr>
            <p:spPr>
              <a:xfrm>
                <a:off x="6176819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2A9BD00E-4384-E3A0-B775-54C22FC4736B}"/>
                  </a:ext>
                </a:extLst>
              </p:cNvPr>
              <p:cNvSpPr/>
              <p:nvPr/>
            </p:nvSpPr>
            <p:spPr>
              <a:xfrm>
                <a:off x="6362900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DFB69D8-4108-D994-3560-4884602A5C96}"/>
                </a:ext>
              </a:extLst>
            </p:cNvPr>
            <p:cNvGrpSpPr/>
            <p:nvPr/>
          </p:nvGrpSpPr>
          <p:grpSpPr>
            <a:xfrm>
              <a:off x="8242757" y="4961964"/>
              <a:ext cx="198191" cy="215827"/>
              <a:chOff x="7127046" y="3358372"/>
              <a:chExt cx="373101" cy="430616"/>
            </a:xfrm>
          </p:grpSpPr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E038A7DE-59FB-EE21-C2E9-2907D3E4AA28}"/>
                  </a:ext>
                </a:extLst>
              </p:cNvPr>
              <p:cNvSpPr/>
              <p:nvPr/>
            </p:nvSpPr>
            <p:spPr>
              <a:xfrm>
                <a:off x="7127046" y="335837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42CBDAA0-923F-568F-3729-55DE8F0F5CA2}"/>
                  </a:ext>
                </a:extLst>
              </p:cNvPr>
              <p:cNvSpPr/>
              <p:nvPr/>
            </p:nvSpPr>
            <p:spPr>
              <a:xfrm>
                <a:off x="7127046" y="346607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97A21C73-2E67-4383-A4C1-549DF129CFE0}"/>
                  </a:ext>
                </a:extLst>
              </p:cNvPr>
              <p:cNvSpPr/>
              <p:nvPr/>
            </p:nvSpPr>
            <p:spPr>
              <a:xfrm>
                <a:off x="7313127" y="346607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14EF47A-BA74-E47B-AC05-CCE2393CD695}"/>
                </a:ext>
              </a:extLst>
            </p:cNvPr>
            <p:cNvGrpSpPr/>
            <p:nvPr/>
          </p:nvGrpSpPr>
          <p:grpSpPr>
            <a:xfrm>
              <a:off x="8057206" y="4087903"/>
              <a:ext cx="198191" cy="215827"/>
              <a:chOff x="6647766" y="3847412"/>
              <a:chExt cx="373101" cy="430616"/>
            </a:xfrm>
          </p:grpSpPr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8BB5A196-8135-534D-7DA3-85E24FCAB3FF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60C6C5B0-E29B-9C0B-495A-78AA5DCFB199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4D1955A8-8302-3E90-5FEA-B71209F358F1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25E295-333E-8395-C5B9-926A53822D0A}"/>
                </a:ext>
              </a:extLst>
            </p:cNvPr>
            <p:cNvGrpSpPr/>
            <p:nvPr/>
          </p:nvGrpSpPr>
          <p:grpSpPr>
            <a:xfrm>
              <a:off x="7256873" y="5470053"/>
              <a:ext cx="198191" cy="215827"/>
              <a:chOff x="6647766" y="4339874"/>
              <a:chExt cx="373101" cy="430616"/>
            </a:xfrm>
          </p:grpSpPr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76AFE6B2-D94E-FC4D-BB82-635EBFEA62B8}"/>
                  </a:ext>
                </a:extLst>
              </p:cNvPr>
              <p:cNvSpPr/>
              <p:nvPr/>
            </p:nvSpPr>
            <p:spPr>
              <a:xfrm>
                <a:off x="6647766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93113805-2AF8-1BAF-8B48-82962141D65C}"/>
                  </a:ext>
                </a:extLst>
              </p:cNvPr>
              <p:cNvSpPr/>
              <p:nvPr/>
            </p:nvSpPr>
            <p:spPr>
              <a:xfrm>
                <a:off x="6647766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ED6F32C0-01DA-F4C8-DE83-786C7DA56C69}"/>
                  </a:ext>
                </a:extLst>
              </p:cNvPr>
              <p:cNvSpPr/>
              <p:nvPr/>
            </p:nvSpPr>
            <p:spPr>
              <a:xfrm>
                <a:off x="6833847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9FB239A-5B06-DE66-FDBB-A43F545783AA}"/>
                </a:ext>
              </a:extLst>
            </p:cNvPr>
            <p:cNvGrpSpPr/>
            <p:nvPr/>
          </p:nvGrpSpPr>
          <p:grpSpPr>
            <a:xfrm>
              <a:off x="6964902" y="5150041"/>
              <a:ext cx="198191" cy="215827"/>
              <a:chOff x="6176819" y="4339874"/>
              <a:chExt cx="373101" cy="430616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069515AE-05DB-4095-5EEE-E58FC3FF31C5}"/>
                  </a:ext>
                </a:extLst>
              </p:cNvPr>
              <p:cNvSpPr/>
              <p:nvPr/>
            </p:nvSpPr>
            <p:spPr>
              <a:xfrm>
                <a:off x="6176819" y="4339874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5AE676E-EA76-4B41-C107-052AAD1385C9}"/>
                  </a:ext>
                </a:extLst>
              </p:cNvPr>
              <p:cNvSpPr/>
              <p:nvPr/>
            </p:nvSpPr>
            <p:spPr>
              <a:xfrm>
                <a:off x="6176819" y="4447575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FCE0464B-8AAA-421C-515E-5259FBB0CFAA}"/>
                  </a:ext>
                </a:extLst>
              </p:cNvPr>
              <p:cNvSpPr/>
              <p:nvPr/>
            </p:nvSpPr>
            <p:spPr>
              <a:xfrm>
                <a:off x="6362900" y="4447575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530545A-418D-ED1F-BBEF-B3EE2AAC303C}"/>
                </a:ext>
              </a:extLst>
            </p:cNvPr>
            <p:cNvGrpSpPr/>
            <p:nvPr/>
          </p:nvGrpSpPr>
          <p:grpSpPr>
            <a:xfrm>
              <a:off x="10893589" y="5616260"/>
              <a:ext cx="373101" cy="430616"/>
              <a:chOff x="2596323" y="5334712"/>
              <a:chExt cx="373101" cy="430616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7D6557AF-9167-FF4C-C1EE-D85683A2A96F}"/>
                  </a:ext>
                </a:extLst>
              </p:cNvPr>
              <p:cNvSpPr/>
              <p:nvPr/>
            </p:nvSpPr>
            <p:spPr>
              <a:xfrm>
                <a:off x="2596323" y="53347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C08FBDF-75BA-64A8-98F1-27FF38DB3443}"/>
                  </a:ext>
                </a:extLst>
              </p:cNvPr>
              <p:cNvSpPr/>
              <p:nvPr/>
            </p:nvSpPr>
            <p:spPr>
              <a:xfrm>
                <a:off x="2596323" y="54424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0FB69BD-6EA7-92D7-B0BB-881621B6EE13}"/>
                  </a:ext>
                </a:extLst>
              </p:cNvPr>
              <p:cNvSpPr/>
              <p:nvPr/>
            </p:nvSpPr>
            <p:spPr>
              <a:xfrm>
                <a:off x="2782404" y="54424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5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8BCC24B-C36A-0BCF-46B8-14809206982F}"/>
                </a:ext>
              </a:extLst>
            </p:cNvPr>
            <p:cNvGrpSpPr/>
            <p:nvPr/>
          </p:nvGrpSpPr>
          <p:grpSpPr>
            <a:xfrm>
              <a:off x="9254542" y="5491910"/>
              <a:ext cx="702952" cy="711191"/>
              <a:chOff x="6176819" y="3354951"/>
              <a:chExt cx="1323328" cy="141896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57DCA13-2240-8C11-3985-D3A885A49846}"/>
                  </a:ext>
                </a:extLst>
              </p:cNvPr>
              <p:cNvGrpSpPr/>
              <p:nvPr/>
            </p:nvGrpSpPr>
            <p:grpSpPr>
              <a:xfrm>
                <a:off x="7127046" y="3358372"/>
                <a:ext cx="373101" cy="430616"/>
                <a:chOff x="7127046" y="3358372"/>
                <a:chExt cx="373101" cy="430616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B0873296-8122-DC9D-5105-E7D949026008}"/>
                    </a:ext>
                  </a:extLst>
                </p:cNvPr>
                <p:cNvSpPr/>
                <p:nvPr/>
              </p:nvSpPr>
              <p:spPr>
                <a:xfrm>
                  <a:off x="7127046" y="335837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74E7770-75F9-2816-4225-3BEA6E5CA9AD}"/>
                    </a:ext>
                  </a:extLst>
                </p:cNvPr>
                <p:cNvSpPr/>
                <p:nvPr/>
              </p:nvSpPr>
              <p:spPr>
                <a:xfrm>
                  <a:off x="7127046" y="346607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6AC3FFA1-610D-A924-44A2-25BCBADA3D09}"/>
                    </a:ext>
                  </a:extLst>
                </p:cNvPr>
                <p:cNvSpPr/>
                <p:nvPr/>
              </p:nvSpPr>
              <p:spPr>
                <a:xfrm>
                  <a:off x="7313127" y="346607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E624559-F551-4991-AEB7-01E43A13884C}"/>
                  </a:ext>
                </a:extLst>
              </p:cNvPr>
              <p:cNvGrpSpPr/>
              <p:nvPr/>
            </p:nvGrpSpPr>
            <p:grpSpPr>
              <a:xfrm>
                <a:off x="7127046" y="3850833"/>
                <a:ext cx="373101" cy="430616"/>
                <a:chOff x="7127046" y="3850833"/>
                <a:chExt cx="373101" cy="430616"/>
              </a:xfrm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4A0AC90B-E0CB-8669-D3E7-EC5028CE0D97}"/>
                    </a:ext>
                  </a:extLst>
                </p:cNvPr>
                <p:cNvSpPr/>
                <p:nvPr/>
              </p:nvSpPr>
              <p:spPr>
                <a:xfrm>
                  <a:off x="7127046" y="3850833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98536846-E2CE-6B34-0149-E4754A010B88}"/>
                    </a:ext>
                  </a:extLst>
                </p:cNvPr>
                <p:cNvSpPr/>
                <p:nvPr/>
              </p:nvSpPr>
              <p:spPr>
                <a:xfrm>
                  <a:off x="7127046" y="3958534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471D4B44-ABA6-DB4F-A118-AD71AE2BD8BD}"/>
                    </a:ext>
                  </a:extLst>
                </p:cNvPr>
                <p:cNvSpPr/>
                <p:nvPr/>
              </p:nvSpPr>
              <p:spPr>
                <a:xfrm>
                  <a:off x="7313127" y="3958534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99DD658-38B7-E4A7-9A08-2CBBDD295820}"/>
                  </a:ext>
                </a:extLst>
              </p:cNvPr>
              <p:cNvGrpSpPr/>
              <p:nvPr/>
            </p:nvGrpSpPr>
            <p:grpSpPr>
              <a:xfrm>
                <a:off x="7127046" y="4343295"/>
                <a:ext cx="373101" cy="430616"/>
                <a:chOff x="7127046" y="4343295"/>
                <a:chExt cx="373101" cy="430616"/>
              </a:xfrm>
            </p:grpSpPr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3891842D-359C-F175-8E6D-284AB1E57BC9}"/>
                    </a:ext>
                  </a:extLst>
                </p:cNvPr>
                <p:cNvSpPr/>
                <p:nvPr/>
              </p:nvSpPr>
              <p:spPr>
                <a:xfrm>
                  <a:off x="7127046" y="4343295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id="{89DED12B-7D2B-6929-03D1-6860096CFEEF}"/>
                    </a:ext>
                  </a:extLst>
                </p:cNvPr>
                <p:cNvSpPr/>
                <p:nvPr/>
              </p:nvSpPr>
              <p:spPr>
                <a:xfrm>
                  <a:off x="7127046" y="4450996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998A90E8-B199-4B51-8634-6BF99C21F957}"/>
                    </a:ext>
                  </a:extLst>
                </p:cNvPr>
                <p:cNvSpPr/>
                <p:nvPr/>
              </p:nvSpPr>
              <p:spPr>
                <a:xfrm>
                  <a:off x="7313127" y="4450996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3044B20-7979-C539-0924-37E3E836BA5A}"/>
                  </a:ext>
                </a:extLst>
              </p:cNvPr>
              <p:cNvGrpSpPr/>
              <p:nvPr/>
            </p:nvGrpSpPr>
            <p:grpSpPr>
              <a:xfrm>
                <a:off x="6647766" y="3354951"/>
                <a:ext cx="373101" cy="430616"/>
                <a:chOff x="6647766" y="3354951"/>
                <a:chExt cx="373101" cy="430616"/>
              </a:xfrm>
            </p:grpSpPr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58F78F5-9F9F-DD0D-0CD1-707AFF9292CA}"/>
                    </a:ext>
                  </a:extLst>
                </p:cNvPr>
                <p:cNvSpPr/>
                <p:nvPr/>
              </p:nvSpPr>
              <p:spPr>
                <a:xfrm>
                  <a:off x="6647766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75CA8334-4FD6-76A6-6DF4-0F6FEDD4D5CD}"/>
                    </a:ext>
                  </a:extLst>
                </p:cNvPr>
                <p:cNvSpPr/>
                <p:nvPr/>
              </p:nvSpPr>
              <p:spPr>
                <a:xfrm>
                  <a:off x="6647766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9D5E13C8-0371-D2B2-2D90-8C4E0B4E304F}"/>
                    </a:ext>
                  </a:extLst>
                </p:cNvPr>
                <p:cNvSpPr/>
                <p:nvPr/>
              </p:nvSpPr>
              <p:spPr>
                <a:xfrm>
                  <a:off x="6833847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99C15CD-41D8-BA69-9CD5-93C93E8F1852}"/>
                  </a:ext>
                </a:extLst>
              </p:cNvPr>
              <p:cNvGrpSpPr/>
              <p:nvPr/>
            </p:nvGrpSpPr>
            <p:grpSpPr>
              <a:xfrm>
                <a:off x="6647766" y="3847412"/>
                <a:ext cx="373101" cy="430616"/>
                <a:chOff x="6647766" y="3847412"/>
                <a:chExt cx="373101" cy="430616"/>
              </a:xfrm>
            </p:grpSpPr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7593D1C5-ED99-E5AE-8E81-DC55830D5CFD}"/>
                    </a:ext>
                  </a:extLst>
                </p:cNvPr>
                <p:cNvSpPr/>
                <p:nvPr/>
              </p:nvSpPr>
              <p:spPr>
                <a:xfrm>
                  <a:off x="6647766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18F7E6FD-342C-FE2A-F614-41B71C81E8DA}"/>
                    </a:ext>
                  </a:extLst>
                </p:cNvPr>
                <p:cNvSpPr/>
                <p:nvPr/>
              </p:nvSpPr>
              <p:spPr>
                <a:xfrm>
                  <a:off x="6647766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6C786A0-D5CE-76E0-601E-FAE29490297E}"/>
                    </a:ext>
                  </a:extLst>
                </p:cNvPr>
                <p:cNvSpPr/>
                <p:nvPr/>
              </p:nvSpPr>
              <p:spPr>
                <a:xfrm>
                  <a:off x="6833847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89930A-C16F-E8AB-365A-34D5558A6D69}"/>
                  </a:ext>
                </a:extLst>
              </p:cNvPr>
              <p:cNvGrpSpPr/>
              <p:nvPr/>
            </p:nvGrpSpPr>
            <p:grpSpPr>
              <a:xfrm>
                <a:off x="6647766" y="4339874"/>
                <a:ext cx="373101" cy="430616"/>
                <a:chOff x="6647766" y="4339874"/>
                <a:chExt cx="373101" cy="430616"/>
              </a:xfrm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C12DF229-975D-FB15-48EA-3C97FA25798D}"/>
                    </a:ext>
                  </a:extLst>
                </p:cNvPr>
                <p:cNvSpPr/>
                <p:nvPr/>
              </p:nvSpPr>
              <p:spPr>
                <a:xfrm>
                  <a:off x="6647766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41BD9081-41D4-7567-18CF-BE1DD116F1A4}"/>
                    </a:ext>
                  </a:extLst>
                </p:cNvPr>
                <p:cNvSpPr/>
                <p:nvPr/>
              </p:nvSpPr>
              <p:spPr>
                <a:xfrm>
                  <a:off x="6647766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F367A003-1461-8BAC-6F8C-E23131750BE0}"/>
                    </a:ext>
                  </a:extLst>
                </p:cNvPr>
                <p:cNvSpPr/>
                <p:nvPr/>
              </p:nvSpPr>
              <p:spPr>
                <a:xfrm>
                  <a:off x="6833847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D7D0619-D518-B13F-F1E1-21972A5BB1F0}"/>
                  </a:ext>
                </a:extLst>
              </p:cNvPr>
              <p:cNvGrpSpPr/>
              <p:nvPr/>
            </p:nvGrpSpPr>
            <p:grpSpPr>
              <a:xfrm>
                <a:off x="6176819" y="3354951"/>
                <a:ext cx="373101" cy="430616"/>
                <a:chOff x="6176819" y="3354951"/>
                <a:chExt cx="373101" cy="430616"/>
              </a:xfrm>
            </p:grpSpPr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E308EFE2-807C-0EE2-3474-5B46E4B8E14B}"/>
                    </a:ext>
                  </a:extLst>
                </p:cNvPr>
                <p:cNvSpPr/>
                <p:nvPr/>
              </p:nvSpPr>
              <p:spPr>
                <a:xfrm>
                  <a:off x="6176819" y="3354951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7F2C9BA-F670-EBCF-19E0-813175037460}"/>
                    </a:ext>
                  </a:extLst>
                </p:cNvPr>
                <p:cNvSpPr/>
                <p:nvPr/>
              </p:nvSpPr>
              <p:spPr>
                <a:xfrm>
                  <a:off x="6176819" y="3462652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7DC0AAC4-4135-86F7-72B6-4AC6CAB8B089}"/>
                    </a:ext>
                  </a:extLst>
                </p:cNvPr>
                <p:cNvSpPr/>
                <p:nvPr/>
              </p:nvSpPr>
              <p:spPr>
                <a:xfrm>
                  <a:off x="6362900" y="3462652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3BEB86A-F0C0-F850-97E5-5F88F7BE4333}"/>
                  </a:ext>
                </a:extLst>
              </p:cNvPr>
              <p:cNvGrpSpPr/>
              <p:nvPr/>
            </p:nvGrpSpPr>
            <p:grpSpPr>
              <a:xfrm>
                <a:off x="6176819" y="3847412"/>
                <a:ext cx="373101" cy="430616"/>
                <a:chOff x="6176819" y="3847412"/>
                <a:chExt cx="373101" cy="430616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A3A2419-BD4C-E64E-7D7A-9AF6C9192A22}"/>
                    </a:ext>
                  </a:extLst>
                </p:cNvPr>
                <p:cNvSpPr/>
                <p:nvPr/>
              </p:nvSpPr>
              <p:spPr>
                <a:xfrm>
                  <a:off x="6176819" y="3847412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6ECC7FE-2409-CF32-5EAF-CC47D073C224}"/>
                    </a:ext>
                  </a:extLst>
                </p:cNvPr>
                <p:cNvSpPr/>
                <p:nvPr/>
              </p:nvSpPr>
              <p:spPr>
                <a:xfrm>
                  <a:off x="6176819" y="3955113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83EC7AB2-0D40-40BB-D7F2-44AE39CB4C12}"/>
                    </a:ext>
                  </a:extLst>
                </p:cNvPr>
                <p:cNvSpPr/>
                <p:nvPr/>
              </p:nvSpPr>
              <p:spPr>
                <a:xfrm>
                  <a:off x="6362900" y="3955113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B43C548-640F-DE47-4817-C38D8C7FC1C2}"/>
                  </a:ext>
                </a:extLst>
              </p:cNvPr>
              <p:cNvGrpSpPr/>
              <p:nvPr/>
            </p:nvGrpSpPr>
            <p:grpSpPr>
              <a:xfrm>
                <a:off x="6176819" y="4339874"/>
                <a:ext cx="373101" cy="430616"/>
                <a:chOff x="6176819" y="4339874"/>
                <a:chExt cx="373101" cy="430616"/>
              </a:xfrm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34467537-7224-4D58-516A-9885CD2CF988}"/>
                    </a:ext>
                  </a:extLst>
                </p:cNvPr>
                <p:cNvSpPr/>
                <p:nvPr/>
              </p:nvSpPr>
              <p:spPr>
                <a:xfrm>
                  <a:off x="6176819" y="4339874"/>
                  <a:ext cx="373100" cy="215308"/>
                </a:xfrm>
                <a:custGeom>
                  <a:avLst/>
                  <a:gdLst>
                    <a:gd name="connsiteX0" fmla="*/ 373101 w 373100"/>
                    <a:gd name="connsiteY0" fmla="*/ 107701 h 215308"/>
                    <a:gd name="connsiteX1" fmla="*/ 373101 w 373100"/>
                    <a:gd name="connsiteY1" fmla="*/ 107701 h 215308"/>
                    <a:gd name="connsiteX2" fmla="*/ 186550 w 373100"/>
                    <a:gd name="connsiteY2" fmla="*/ 0 h 215308"/>
                    <a:gd name="connsiteX3" fmla="*/ 0 w 373100"/>
                    <a:gd name="connsiteY3" fmla="*/ 107701 h 215308"/>
                    <a:gd name="connsiteX4" fmla="*/ 186550 w 373100"/>
                    <a:gd name="connsiteY4" fmla="*/ 215308 h 215308"/>
                    <a:gd name="connsiteX5" fmla="*/ 373101 w 373100"/>
                    <a:gd name="connsiteY5" fmla="*/ 107701 h 215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3100" h="215308">
                      <a:moveTo>
                        <a:pt x="373101" y="107701"/>
                      </a:moveTo>
                      <a:lnTo>
                        <a:pt x="373101" y="107701"/>
                      </a:lnTo>
                      <a:lnTo>
                        <a:pt x="186550" y="0"/>
                      </a:lnTo>
                      <a:lnTo>
                        <a:pt x="0" y="107701"/>
                      </a:lnTo>
                      <a:lnTo>
                        <a:pt x="186550" y="215308"/>
                      </a:lnTo>
                      <a:lnTo>
                        <a:pt x="373101" y="107701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90917D9-9C70-C5B1-D3AC-14DF5D98F738}"/>
                    </a:ext>
                  </a:extLst>
                </p:cNvPr>
                <p:cNvSpPr/>
                <p:nvPr/>
              </p:nvSpPr>
              <p:spPr>
                <a:xfrm>
                  <a:off x="6176819" y="4447575"/>
                  <a:ext cx="186080" cy="322915"/>
                </a:xfrm>
                <a:custGeom>
                  <a:avLst/>
                  <a:gdLst>
                    <a:gd name="connsiteX0" fmla="*/ 0 w 186080"/>
                    <a:gd name="connsiteY0" fmla="*/ 0 h 322915"/>
                    <a:gd name="connsiteX1" fmla="*/ 0 w 186080"/>
                    <a:gd name="connsiteY1" fmla="*/ 215214 h 322915"/>
                    <a:gd name="connsiteX2" fmla="*/ 186080 w 186080"/>
                    <a:gd name="connsiteY2" fmla="*/ 322915 h 322915"/>
                    <a:gd name="connsiteX3" fmla="*/ 186080 w 186080"/>
                    <a:gd name="connsiteY3" fmla="*/ 107607 h 322915"/>
                    <a:gd name="connsiteX4" fmla="*/ 0 w 186080"/>
                    <a:gd name="connsiteY4" fmla="*/ 0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080" h="322915">
                      <a:moveTo>
                        <a:pt x="0" y="0"/>
                      </a:moveTo>
                      <a:lnTo>
                        <a:pt x="0" y="215214"/>
                      </a:lnTo>
                      <a:lnTo>
                        <a:pt x="186080" y="322915"/>
                      </a:lnTo>
                      <a:lnTo>
                        <a:pt x="186080" y="1076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A9433248-664E-9814-097F-7AA12EB70676}"/>
                    </a:ext>
                  </a:extLst>
                </p:cNvPr>
                <p:cNvSpPr/>
                <p:nvPr/>
              </p:nvSpPr>
              <p:spPr>
                <a:xfrm>
                  <a:off x="6362900" y="4447575"/>
                  <a:ext cx="187020" cy="322915"/>
                </a:xfrm>
                <a:custGeom>
                  <a:avLst/>
                  <a:gdLst>
                    <a:gd name="connsiteX0" fmla="*/ 0 w 187020"/>
                    <a:gd name="connsiteY0" fmla="*/ 107607 h 322915"/>
                    <a:gd name="connsiteX1" fmla="*/ 0 w 187020"/>
                    <a:gd name="connsiteY1" fmla="*/ 322915 h 322915"/>
                    <a:gd name="connsiteX2" fmla="*/ 187020 w 187020"/>
                    <a:gd name="connsiteY2" fmla="*/ 215214 h 322915"/>
                    <a:gd name="connsiteX3" fmla="*/ 187020 w 187020"/>
                    <a:gd name="connsiteY3" fmla="*/ 0 h 322915"/>
                    <a:gd name="connsiteX4" fmla="*/ 0 w 187020"/>
                    <a:gd name="connsiteY4" fmla="*/ 107607 h 322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20" h="322915">
                      <a:moveTo>
                        <a:pt x="0" y="107607"/>
                      </a:moveTo>
                      <a:lnTo>
                        <a:pt x="0" y="322915"/>
                      </a:lnTo>
                      <a:lnTo>
                        <a:pt x="187020" y="215214"/>
                      </a:lnTo>
                      <a:lnTo>
                        <a:pt x="187020" y="0"/>
                      </a:lnTo>
                      <a:lnTo>
                        <a:pt x="0" y="107607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chemeClr val="accent5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7E79DAB2-6340-6004-1505-94B3D22CE616}"/>
                </a:ext>
              </a:extLst>
            </p:cNvPr>
            <p:cNvSpPr/>
            <p:nvPr/>
          </p:nvSpPr>
          <p:spPr>
            <a:xfrm>
              <a:off x="8717877" y="4249016"/>
              <a:ext cx="1979152" cy="896304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F78C16EF-F786-1083-DE91-77DCB27A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95575" y="4527696"/>
              <a:ext cx="1038226" cy="363379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A3CDF9-EBFF-7045-5B74-819757F37D8D}"/>
                </a:ext>
              </a:extLst>
            </p:cNvPr>
            <p:cNvGrpSpPr/>
            <p:nvPr/>
          </p:nvGrpSpPr>
          <p:grpSpPr>
            <a:xfrm>
              <a:off x="6682149" y="3997618"/>
              <a:ext cx="198191" cy="215827"/>
              <a:chOff x="6647766" y="3847412"/>
              <a:chExt cx="373101" cy="430616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285EBB9-31E8-E84F-4B22-ABADB7EADB38}"/>
                  </a:ext>
                </a:extLst>
              </p:cNvPr>
              <p:cNvSpPr/>
              <p:nvPr/>
            </p:nvSpPr>
            <p:spPr>
              <a:xfrm>
                <a:off x="6647766" y="3847412"/>
                <a:ext cx="373100" cy="215308"/>
              </a:xfrm>
              <a:custGeom>
                <a:avLst/>
                <a:gdLst>
                  <a:gd name="connsiteX0" fmla="*/ 373101 w 373100"/>
                  <a:gd name="connsiteY0" fmla="*/ 107701 h 215308"/>
                  <a:gd name="connsiteX1" fmla="*/ 373101 w 373100"/>
                  <a:gd name="connsiteY1" fmla="*/ 107701 h 215308"/>
                  <a:gd name="connsiteX2" fmla="*/ 186550 w 373100"/>
                  <a:gd name="connsiteY2" fmla="*/ 0 h 215308"/>
                  <a:gd name="connsiteX3" fmla="*/ 0 w 373100"/>
                  <a:gd name="connsiteY3" fmla="*/ 107701 h 215308"/>
                  <a:gd name="connsiteX4" fmla="*/ 186550 w 373100"/>
                  <a:gd name="connsiteY4" fmla="*/ 215308 h 215308"/>
                  <a:gd name="connsiteX5" fmla="*/ 373101 w 373100"/>
                  <a:gd name="connsiteY5" fmla="*/ 107701 h 2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3100" h="215308">
                    <a:moveTo>
                      <a:pt x="373101" y="107701"/>
                    </a:moveTo>
                    <a:lnTo>
                      <a:pt x="373101" y="107701"/>
                    </a:lnTo>
                    <a:lnTo>
                      <a:pt x="186550" y="0"/>
                    </a:lnTo>
                    <a:lnTo>
                      <a:pt x="0" y="107701"/>
                    </a:lnTo>
                    <a:lnTo>
                      <a:pt x="186550" y="215308"/>
                    </a:lnTo>
                    <a:lnTo>
                      <a:pt x="373101" y="10770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26A3FDD6-BDBB-0123-69C1-53D4BE73E495}"/>
                  </a:ext>
                </a:extLst>
              </p:cNvPr>
              <p:cNvSpPr/>
              <p:nvPr/>
            </p:nvSpPr>
            <p:spPr>
              <a:xfrm>
                <a:off x="6647766" y="3955113"/>
                <a:ext cx="186080" cy="322915"/>
              </a:xfrm>
              <a:custGeom>
                <a:avLst/>
                <a:gdLst>
                  <a:gd name="connsiteX0" fmla="*/ 0 w 186080"/>
                  <a:gd name="connsiteY0" fmla="*/ 0 h 322915"/>
                  <a:gd name="connsiteX1" fmla="*/ 0 w 186080"/>
                  <a:gd name="connsiteY1" fmla="*/ 215214 h 322915"/>
                  <a:gd name="connsiteX2" fmla="*/ 186080 w 186080"/>
                  <a:gd name="connsiteY2" fmla="*/ 322915 h 322915"/>
                  <a:gd name="connsiteX3" fmla="*/ 186080 w 186080"/>
                  <a:gd name="connsiteY3" fmla="*/ 107607 h 322915"/>
                  <a:gd name="connsiteX4" fmla="*/ 0 w 186080"/>
                  <a:gd name="connsiteY4" fmla="*/ 0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080" h="322915">
                    <a:moveTo>
                      <a:pt x="0" y="0"/>
                    </a:moveTo>
                    <a:lnTo>
                      <a:pt x="0" y="215214"/>
                    </a:lnTo>
                    <a:lnTo>
                      <a:pt x="186080" y="322915"/>
                    </a:lnTo>
                    <a:lnTo>
                      <a:pt x="186080" y="1076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C287D54E-C050-4273-4AF5-1EE446EEE359}"/>
                  </a:ext>
                </a:extLst>
              </p:cNvPr>
              <p:cNvSpPr/>
              <p:nvPr/>
            </p:nvSpPr>
            <p:spPr>
              <a:xfrm>
                <a:off x="6833847" y="3955113"/>
                <a:ext cx="187020" cy="322915"/>
              </a:xfrm>
              <a:custGeom>
                <a:avLst/>
                <a:gdLst>
                  <a:gd name="connsiteX0" fmla="*/ 0 w 187020"/>
                  <a:gd name="connsiteY0" fmla="*/ 107607 h 322915"/>
                  <a:gd name="connsiteX1" fmla="*/ 0 w 187020"/>
                  <a:gd name="connsiteY1" fmla="*/ 322915 h 322915"/>
                  <a:gd name="connsiteX2" fmla="*/ 187020 w 187020"/>
                  <a:gd name="connsiteY2" fmla="*/ 215214 h 322915"/>
                  <a:gd name="connsiteX3" fmla="*/ 187020 w 187020"/>
                  <a:gd name="connsiteY3" fmla="*/ 0 h 322915"/>
                  <a:gd name="connsiteX4" fmla="*/ 0 w 187020"/>
                  <a:gd name="connsiteY4" fmla="*/ 107607 h 322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20" h="322915">
                    <a:moveTo>
                      <a:pt x="0" y="107607"/>
                    </a:moveTo>
                    <a:lnTo>
                      <a:pt x="0" y="322915"/>
                    </a:lnTo>
                    <a:lnTo>
                      <a:pt x="187020" y="215214"/>
                    </a:lnTo>
                    <a:lnTo>
                      <a:pt x="187020" y="0"/>
                    </a:lnTo>
                    <a:lnTo>
                      <a:pt x="0" y="10760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6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55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7092-5058-24DC-1E0A-85192EC9CB71}"/>
              </a:ext>
            </a:extLst>
          </p:cNvPr>
          <p:cNvSpPr txBox="1">
            <a:spLocks/>
          </p:cNvSpPr>
          <p:nvPr/>
        </p:nvSpPr>
        <p:spPr>
          <a:xfrm>
            <a:off x="2708341" y="1453528"/>
            <a:ext cx="2313295" cy="2824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900"/>
              </a:spcBef>
              <a:spcAft>
                <a:spcPts val="900"/>
              </a:spcAft>
              <a:buClr>
                <a:schemeClr val="accent2"/>
              </a:buClr>
              <a:buNone/>
            </a:pPr>
            <a:r>
              <a:rPr lang="en-US" sz="1800">
                <a:latin typeface="Lato"/>
                <a:ea typeface="Lato"/>
                <a:cs typeface="Arial"/>
              </a:rPr>
              <a:t>= Best of breed EMPI</a:t>
            </a:r>
            <a:endParaRPr lang="en-US" sz="1800" b="1">
              <a:latin typeface="Lato"/>
              <a:ea typeface="Lato"/>
              <a:cs typeface="Arial"/>
            </a:endParaRPr>
          </a:p>
        </p:txBody>
      </p:sp>
      <p:pic>
        <p:nvPicPr>
          <p:cNvPr id="285" name="Graphic 284">
            <a:extLst>
              <a:ext uri="{FF2B5EF4-FFF2-40B4-BE49-F238E27FC236}">
                <a16:creationId xmlns:a16="http://schemas.microsoft.com/office/drawing/2014/main" id="{64036ADC-D577-0C14-C624-7B7720426F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1139" y="1417354"/>
            <a:ext cx="1038226" cy="3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56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92FA9-DE2A-67BB-7B05-761A3164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and Round Single Corner Rectangle 5">
            <a:extLst>
              <a:ext uri="{FF2B5EF4-FFF2-40B4-BE49-F238E27FC236}">
                <a16:creationId xmlns:a16="http://schemas.microsoft.com/office/drawing/2014/main" id="{6CF1C531-E651-E0A1-4282-2061438C3183}"/>
              </a:ext>
            </a:extLst>
          </p:cNvPr>
          <p:cNvSpPr/>
          <p:nvPr/>
        </p:nvSpPr>
        <p:spPr>
          <a:xfrm>
            <a:off x="4554260" y="2215978"/>
            <a:ext cx="1714735" cy="4085968"/>
          </a:xfrm>
          <a:prstGeom prst="snip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A92A92-8D95-20FC-2079-1317D4BAC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1945044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Poppins SemiBold"/>
                <a:cs typeface="Poppins SemiBold"/>
              </a:rPr>
              <a:t>Data Quality Standards</a:t>
            </a:r>
          </a:p>
        </p:txBody>
      </p:sp>
      <p:sp>
        <p:nvSpPr>
          <p:cNvPr id="2" name="Snip and Round Single Corner Rectangle 1">
            <a:extLst>
              <a:ext uri="{FF2B5EF4-FFF2-40B4-BE49-F238E27FC236}">
                <a16:creationId xmlns:a16="http://schemas.microsoft.com/office/drawing/2014/main" id="{04A31F03-444F-28E7-BD8E-B49162649C50}"/>
              </a:ext>
            </a:extLst>
          </p:cNvPr>
          <p:cNvSpPr/>
          <p:nvPr/>
        </p:nvSpPr>
        <p:spPr>
          <a:xfrm>
            <a:off x="591064" y="2215978"/>
            <a:ext cx="1714735" cy="4085968"/>
          </a:xfrm>
          <a:prstGeom prst="snip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nip and Round Single Corner Rectangle 3">
            <a:extLst>
              <a:ext uri="{FF2B5EF4-FFF2-40B4-BE49-F238E27FC236}">
                <a16:creationId xmlns:a16="http://schemas.microsoft.com/office/drawing/2014/main" id="{62AF857F-F790-5804-DE31-E03EBB981D07}"/>
              </a:ext>
            </a:extLst>
          </p:cNvPr>
          <p:cNvSpPr/>
          <p:nvPr/>
        </p:nvSpPr>
        <p:spPr>
          <a:xfrm>
            <a:off x="2572662" y="2215978"/>
            <a:ext cx="1714735" cy="4085968"/>
          </a:xfrm>
          <a:prstGeom prst="snip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CCB0C-25AE-1AB8-0BDA-2F4DA564D1F2}"/>
              </a:ext>
            </a:extLst>
          </p:cNvPr>
          <p:cNvSpPr/>
          <p:nvPr/>
        </p:nvSpPr>
        <p:spPr>
          <a:xfrm>
            <a:off x="1436656" y="2971912"/>
            <a:ext cx="9318687" cy="914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113D6-FE1B-D2CA-BF1D-4BFF5D1675D2}"/>
              </a:ext>
            </a:extLst>
          </p:cNvPr>
          <p:cNvSpPr txBox="1"/>
          <p:nvPr/>
        </p:nvSpPr>
        <p:spPr>
          <a:xfrm>
            <a:off x="655116" y="2969965"/>
            <a:ext cx="1586630" cy="2959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750" tIns="96750" rIns="96750" bIns="96750" numCol="1" spcCol="1270" anchor="ctr" anchorCtr="0">
            <a:noAutofit/>
          </a:bodyPr>
          <a:lstStyle/>
          <a:p>
            <a:pPr marL="0" lvl="0" indent="0" algn="l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Focus on inbound data quality and integrity.</a:t>
            </a:r>
          </a:p>
        </p:txBody>
      </p:sp>
      <p:pic>
        <p:nvPicPr>
          <p:cNvPr id="12" name="Graphic 11" descr="Bullseye with solid fill">
            <a:extLst>
              <a:ext uri="{FF2B5EF4-FFF2-40B4-BE49-F238E27FC236}">
                <a16:creationId xmlns:a16="http://schemas.microsoft.com/office/drawing/2014/main" id="{A50E4C84-8A92-E988-3C90-54112C485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231" y="2502899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62D3DE-05C2-7629-A2AC-2816CB96F719}"/>
              </a:ext>
            </a:extLst>
          </p:cNvPr>
          <p:cNvSpPr txBox="1"/>
          <p:nvPr/>
        </p:nvSpPr>
        <p:spPr>
          <a:xfrm>
            <a:off x="2572320" y="2959017"/>
            <a:ext cx="1790545" cy="2959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750" tIns="96750" rIns="96750" bIns="96750" numCol="1" spcCol="127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Leverage standard interface specifications across all senders.</a:t>
            </a:r>
          </a:p>
        </p:txBody>
      </p:sp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7C87B083-ED65-B2A3-BCAD-9F670A539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2829" y="2502899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F194D2-3E17-B009-047B-080240E69890}"/>
              </a:ext>
            </a:extLst>
          </p:cNvPr>
          <p:cNvSpPr txBox="1"/>
          <p:nvPr/>
        </p:nvSpPr>
        <p:spPr>
          <a:xfrm>
            <a:off x="4571320" y="2959527"/>
            <a:ext cx="1722327" cy="2959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750" tIns="96750" rIns="96750" bIns="96750" numCol="1" spcCol="1270" anchor="ctr" anchorCtr="0">
            <a:no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Improved monitoring for quality/quantity expectations. Value Set Monitoring expansion.</a:t>
            </a:r>
          </a:p>
        </p:txBody>
      </p:sp>
      <p:pic>
        <p:nvPicPr>
          <p:cNvPr id="20" name="Graphic 19" descr="Upward trend with solid fill">
            <a:extLst>
              <a:ext uri="{FF2B5EF4-FFF2-40B4-BE49-F238E27FC236}">
                <a16:creationId xmlns:a16="http://schemas.microsoft.com/office/drawing/2014/main" id="{12EEC99E-B503-FCEB-0CF4-0FA2CD005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955654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BA58D82-5045-A8EC-F9C5-BA4E17A12EE7}"/>
              </a:ext>
            </a:extLst>
          </p:cNvPr>
          <p:cNvSpPr txBox="1">
            <a:spLocks/>
          </p:cNvSpPr>
          <p:nvPr/>
        </p:nvSpPr>
        <p:spPr>
          <a:xfrm>
            <a:off x="9525" y="2324100"/>
            <a:ext cx="12172950" cy="280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5E9"/>
              </a:buClr>
              <a:buFontTx/>
              <a:buNone/>
              <a:defRPr sz="6000" b="1" kern="1200">
                <a:solidFill>
                  <a:schemeClr val="bg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Tx/>
              <a:buNone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Tx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Tx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Tx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HIE Solutions</a:t>
            </a:r>
          </a:p>
          <a:p>
            <a:r>
              <a:rPr lang="en-US"/>
              <a:t>in the New Platform</a:t>
            </a:r>
          </a:p>
        </p:txBody>
      </p:sp>
    </p:spTree>
    <p:extLst>
      <p:ext uri="{BB962C8B-B14F-4D97-AF65-F5344CB8AC3E}">
        <p14:creationId xmlns:p14="http://schemas.microsoft.com/office/powerpoint/2010/main" val="423942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2" y="1529862"/>
            <a:ext cx="5957403" cy="4664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Tx/>
              <a:buSzTx/>
              <a:buNone/>
              <a:defRPr/>
            </a:pPr>
            <a:r>
              <a:rPr lang="en-US" sz="2400" b="1" err="1">
                <a:solidFill>
                  <a:srgbClr val="1CB5EA"/>
                </a:solidFill>
                <a:latin typeface="Lato"/>
                <a:ea typeface="Lato"/>
                <a:cs typeface="Lato"/>
              </a:rPr>
              <a:t>PatientCare</a:t>
            </a: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 360 Portal</a:t>
            </a:r>
            <a:r>
              <a:rPr lang="en-US" sz="2400">
                <a:latin typeface="Lato"/>
                <a:ea typeface="Lato"/>
                <a:cs typeface="Lato"/>
              </a:rPr>
              <a:t> </a:t>
            </a:r>
            <a:endParaRPr lang="en-US"/>
          </a:p>
          <a:p>
            <a:pPr marL="0" indent="0">
              <a:spcBef>
                <a:spcPts val="0"/>
              </a:spcBef>
              <a:spcAft>
                <a:spcPts val="1200"/>
              </a:spcAft>
              <a:buClrTx/>
              <a:buSzTx/>
              <a:buNone/>
              <a:defRPr/>
            </a:pPr>
            <a:r>
              <a:rPr lang="en-US" sz="2400">
                <a:latin typeface="Lato"/>
                <a:ea typeface="Lato"/>
                <a:cs typeface="Lato"/>
              </a:rPr>
              <a:t>Web-based platform that provides a comprehensive view of a patient's physical and behavioral health records.</a:t>
            </a:r>
            <a:endParaRPr lang="en-US" sz="2400">
              <a:ea typeface="Lato"/>
              <a:cs typeface="Lato"/>
            </a:endParaRP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Seamless Access</a:t>
            </a: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User-friendly Dashboard</a:t>
            </a: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Cost Efficiency</a:t>
            </a: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Comprehensive Connectivity</a:t>
            </a: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Enhanced Identity Matching</a:t>
            </a:r>
          </a:p>
          <a:p>
            <a:pPr lvl="1">
              <a:buClr>
                <a:srgbClr val="23B5E9"/>
              </a:buClr>
            </a:pPr>
            <a:r>
              <a:rPr lang="en-US" sz="2400">
                <a:latin typeface="Lato"/>
                <a:ea typeface="Lato"/>
                <a:cs typeface="Lato"/>
              </a:rPr>
              <a:t>SSO Available</a:t>
            </a:r>
            <a:endParaRPr lang="en-US" sz="2400">
              <a:ea typeface="Lato"/>
              <a:cs typeface="Lato"/>
            </a:endParaRPr>
          </a:p>
          <a:p>
            <a:pPr lvl="1">
              <a:buClr>
                <a:srgbClr val="23B5E9"/>
              </a:buClr>
            </a:pPr>
            <a:endParaRPr lang="en-US" sz="240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84B677-42DA-9061-FF24-5E265A7C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3" y="258342"/>
            <a:ext cx="5453461" cy="1121855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B368BBA-9FFC-66F5-4FF9-311D8C6B0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381" y="1405597"/>
            <a:ext cx="4892135" cy="3796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69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18834" y="1529862"/>
            <a:ext cx="5931743" cy="5068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Data Senders</a:t>
            </a:r>
            <a:r>
              <a:rPr lang="en-US" sz="2400">
                <a:latin typeface="Lato"/>
                <a:ea typeface="Lato"/>
                <a:cs typeface="Lato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>
                <a:latin typeface="Lato"/>
                <a:ea typeface="Lato"/>
                <a:cs typeface="Lato"/>
              </a:rPr>
              <a:t>Hospitals or healthcare providers that send patient information to HIE.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Clr>
                <a:srgbClr val="23B5E9"/>
              </a:buClr>
              <a:buNone/>
            </a:pPr>
            <a:r>
              <a:rPr lang="en-US" sz="2400">
                <a:solidFill>
                  <a:srgbClr val="333333"/>
                </a:solidFill>
                <a:latin typeface="Lato"/>
                <a:ea typeface="Lato"/>
                <a:cs typeface="Segoe UI"/>
              </a:rPr>
              <a:t>Interoperability</a:t>
            </a:r>
          </a:p>
          <a:p>
            <a:pPr lvl="1">
              <a:buClr>
                <a:srgbClr val="23B5E9"/>
              </a:buClr>
            </a:pPr>
            <a:r>
              <a:rPr lang="en-US" sz="2000">
                <a:solidFill>
                  <a:srgbClr val="333333"/>
                </a:solidFill>
                <a:latin typeface="Lato"/>
                <a:ea typeface="Lato"/>
                <a:cs typeface="Segoe UI"/>
              </a:rPr>
              <a:t>Real-time Data Exchange</a:t>
            </a:r>
            <a:endParaRPr lang="en-US" sz="2000">
              <a:latin typeface="Lato"/>
              <a:ea typeface="Lato"/>
              <a:cs typeface="Lato"/>
            </a:endParaRPr>
          </a:p>
          <a:p>
            <a:pPr lvl="1">
              <a:buClr>
                <a:srgbClr val="23B5E9"/>
              </a:buClr>
            </a:pPr>
            <a:r>
              <a:rPr lang="en-US" sz="2000">
                <a:solidFill>
                  <a:srgbClr val="333333"/>
                </a:solidFill>
                <a:latin typeface="Lato"/>
                <a:ea typeface="Lato"/>
                <a:cs typeface="Segoe UI"/>
              </a:rPr>
              <a:t>Complete Patient Record</a:t>
            </a:r>
            <a:endParaRPr lang="en-US" sz="2000">
              <a:latin typeface="Lato"/>
              <a:ea typeface="Lato"/>
              <a:cs typeface="Lato"/>
            </a:endParaRPr>
          </a:p>
          <a:p>
            <a:pPr lvl="1">
              <a:buClr>
                <a:srgbClr val="23B5E9"/>
              </a:buClr>
            </a:pPr>
            <a:r>
              <a:rPr lang="en-US" sz="2000">
                <a:solidFill>
                  <a:srgbClr val="333333"/>
                </a:solidFill>
                <a:latin typeface="Lato"/>
                <a:ea typeface="Lato"/>
                <a:cs typeface="Segoe UI"/>
              </a:rPr>
              <a:t>Secure Data Sharing</a:t>
            </a:r>
            <a:endParaRPr lang="en-US" sz="2000">
              <a:latin typeface="Lato"/>
            </a:endParaRPr>
          </a:p>
          <a:p>
            <a:pPr marL="0" indent="0">
              <a:buClr>
                <a:srgbClr val="23B5E9"/>
              </a:buClr>
              <a:buNone/>
            </a:pPr>
            <a:r>
              <a:rPr lang="en-US" sz="2400">
                <a:latin typeface="Lato"/>
                <a:ea typeface="Lato"/>
                <a:cs typeface="Lato"/>
              </a:rPr>
              <a:t>Improved Data Repository</a:t>
            </a:r>
          </a:p>
          <a:p>
            <a:pPr marL="804545" indent="-347345">
              <a:spcBef>
                <a:spcPts val="500"/>
              </a:spcBef>
            </a:pPr>
            <a:r>
              <a:rPr lang="en-US">
                <a:latin typeface="Lato"/>
                <a:ea typeface="Lato"/>
                <a:cs typeface="Lato"/>
              </a:rPr>
              <a:t>Increased Efficiency</a:t>
            </a:r>
          </a:p>
          <a:p>
            <a:pPr marL="804545" indent="-347345">
              <a:spcBef>
                <a:spcPts val="500"/>
              </a:spcBef>
            </a:pPr>
            <a:r>
              <a:rPr lang="en-US">
                <a:latin typeface="Lato"/>
                <a:ea typeface="Lato"/>
                <a:cs typeface="Lato"/>
              </a:rPr>
              <a:t>Better Data Quality</a:t>
            </a:r>
          </a:p>
          <a:p>
            <a:pPr marL="804545" indent="-347345">
              <a:spcBef>
                <a:spcPts val="500"/>
              </a:spcBef>
            </a:pPr>
            <a:r>
              <a:rPr lang="en-US">
                <a:latin typeface="Lato"/>
                <a:ea typeface="Lato"/>
                <a:cs typeface="Lato"/>
              </a:rPr>
              <a:t>Data Standardization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862F8CE-3F8B-4589-675B-449E7B6A9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2032" y="258342"/>
            <a:ext cx="5453463" cy="112185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2523AED-EBB5-BA3C-777F-40E2B85B9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pic>
        <p:nvPicPr>
          <p:cNvPr id="4" name="Picture 3" descr="A computer screen with icons&#10;&#10;AI-generated content may be incorrect.">
            <a:extLst>
              <a:ext uri="{FF2B5EF4-FFF2-40B4-BE49-F238E27FC236}">
                <a16:creationId xmlns:a16="http://schemas.microsoft.com/office/drawing/2014/main" id="{C9240319-0146-1E5A-47B6-F98A93754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707" y="1797779"/>
            <a:ext cx="4713072" cy="3911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771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2509" y="1575314"/>
            <a:ext cx="4996891" cy="5024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Notifications</a:t>
            </a:r>
            <a:r>
              <a:rPr lang="en-US" sz="2400" b="1">
                <a:latin typeface="Lato"/>
                <a:ea typeface="Lato"/>
                <a:cs typeface="Lato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latin typeface="Lato"/>
                <a:ea typeface="Lato"/>
                <a:cs typeface="Lato"/>
              </a:rPr>
              <a:t>Receive alerts in real-time or on a set cadence when a patient has new lab results, visits the ER, or is admitted/discharged from a hospital. </a:t>
            </a: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4545" indent="-347345"/>
            <a:r>
              <a:rPr lang="en-US">
                <a:latin typeface="Lato"/>
                <a:ea typeface="Lato"/>
                <a:cs typeface="Lato"/>
              </a:rPr>
              <a:t>Event Notifications</a:t>
            </a:r>
          </a:p>
          <a:p>
            <a:pPr marL="804545" indent="-347345"/>
            <a:r>
              <a:rPr lang="en-US">
                <a:latin typeface="Lato"/>
                <a:ea typeface="Lato"/>
                <a:cs typeface="Lato"/>
              </a:rPr>
              <a:t>Clinical Notifications</a:t>
            </a:r>
          </a:p>
          <a:p>
            <a:pPr marL="804545" indent="-347345"/>
            <a:r>
              <a:rPr lang="en-US">
                <a:latin typeface="Lato"/>
                <a:ea typeface="Lato"/>
                <a:cs typeface="Lato"/>
              </a:rPr>
              <a:t>Care Management Improvements</a:t>
            </a:r>
          </a:p>
          <a:p>
            <a:pPr marL="804545" indent="-347345"/>
            <a:r>
              <a:rPr lang="en-US">
                <a:latin typeface="Lato"/>
                <a:ea typeface="Lato"/>
                <a:cs typeface="Lato"/>
              </a:rPr>
              <a:t>Customization Options</a:t>
            </a:r>
          </a:p>
          <a:p>
            <a:pPr marL="804545" indent="-347345"/>
            <a:r>
              <a:rPr lang="en-US">
                <a:latin typeface="Lato"/>
                <a:ea typeface="Lato"/>
                <a:cs typeface="Lato"/>
              </a:rPr>
              <a:t>Outcome Enhancements</a:t>
            </a:r>
          </a:p>
          <a:p>
            <a:pPr lvl="2" indent="0">
              <a:buNone/>
            </a:pPr>
            <a:endParaRPr lang="en-US">
              <a:latin typeface="Lato"/>
              <a:ea typeface="Lato"/>
              <a:cs typeface="Lato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EE6054-9120-1DE8-F7AF-56AF3D2A5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3" y="258342"/>
            <a:ext cx="5453461" cy="112185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8167196-5503-FB2C-F1E8-0C28FE7D5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pic>
        <p:nvPicPr>
          <p:cNvPr id="3" name="Picture 2" descr="A computer screen with icons&#10;&#10;AI-generated content may be incorrect.">
            <a:extLst>
              <a:ext uri="{FF2B5EF4-FFF2-40B4-BE49-F238E27FC236}">
                <a16:creationId xmlns:a16="http://schemas.microsoft.com/office/drawing/2014/main" id="{7341A2BB-6C29-B5AD-77AC-40181826E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271" y="1271201"/>
            <a:ext cx="5142212" cy="4109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19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54D4935-C5C3-D5E4-AE65-DA7A46A4A45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6625" r="16625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80BA8-11E6-6031-AE4C-035E157E6F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Marc Lassaux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672A7-28E0-0367-BD6C-C7EF68B5E1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Chief Solutions Officer</a:t>
            </a:r>
          </a:p>
          <a:p>
            <a:br>
              <a:rPr lang="en-US"/>
            </a:br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>
              <a:ea typeface="Lato"/>
              <a:cs typeface="Lato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7DE7A0F-E65B-89B0-05C8-069A4C7381A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16625" r="16625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3E2598-672A-D45B-B4CC-01C7140341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Deanna Towne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957F52-594B-CC7D-F6FE-4185B48596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Chief Information Officer</a:t>
            </a:r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5541CF3-7CE8-0736-FE65-F0BD78C4181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16667" r="16667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A7E7F1-2F3C-B6C6-C9E5-104FD7D345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"/>
                <a:cs typeface="Poppins"/>
              </a:rPr>
              <a:t>Sherri Corey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B4D5CE-7FE4-984C-A854-21CB70067D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ea typeface="Lato"/>
                <a:cs typeface="Lato"/>
              </a:rPr>
              <a:t>Director, Development &amp; Engagement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0EE08C2-89E0-E649-7C86-31BF69C45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Presenters</a:t>
            </a:r>
            <a:endParaRPr lang="en-US"/>
          </a:p>
        </p:txBody>
      </p:sp>
      <p:pic>
        <p:nvPicPr>
          <p:cNvPr id="18" name="Picture 17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3838FBF-73DC-F4E4-5EEF-35C2681BD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67792"/>
            <a:ext cx="1719909" cy="8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3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2862" y="1552196"/>
            <a:ext cx="5453461" cy="46936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i="0">
                <a:solidFill>
                  <a:srgbClr val="1CB5EA"/>
                </a:solidFill>
                <a:effectLst/>
                <a:latin typeface="Lato"/>
                <a:ea typeface="Lato"/>
                <a:cs typeface="Lato"/>
              </a:rPr>
              <a:t>Direct Secure Message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0" i="0">
                <a:effectLst/>
                <a:latin typeface="Lato"/>
                <a:ea typeface="Lato"/>
                <a:cs typeface="Lato"/>
              </a:rPr>
              <a:t>A </a:t>
            </a:r>
            <a:r>
              <a:rPr lang="en-US" sz="2400">
                <a:latin typeface="Lato"/>
                <a:ea typeface="Lato"/>
                <a:cs typeface="Lato"/>
              </a:rPr>
              <a:t>secure</a:t>
            </a:r>
            <a:r>
              <a:rPr lang="en-US" sz="2400" b="0" i="0">
                <a:effectLst/>
                <a:latin typeface="Lato"/>
                <a:ea typeface="Lato"/>
                <a:cs typeface="Lato"/>
              </a:rPr>
              <a:t> method for healthcare providers to exchange patient information with other providers</a:t>
            </a:r>
            <a:r>
              <a:rPr lang="en-US" sz="2400">
                <a:latin typeface="Lato"/>
                <a:ea typeface="Lato"/>
                <a:cs typeface="Lato"/>
              </a:rPr>
              <a:t> and the HIE</a:t>
            </a:r>
            <a:r>
              <a:rPr lang="en-US" sz="2400" b="0" i="0">
                <a:effectLst/>
                <a:latin typeface="Lato"/>
                <a:ea typeface="Lato"/>
                <a:cs typeface="Lato"/>
              </a:rPr>
              <a:t>. </a:t>
            </a:r>
            <a:endParaRPr lang="en-US" sz="240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Enhances communication and care coordination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Allows the exchange of various data types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Helps meet bidirectional HIE exchange requirements</a:t>
            </a:r>
            <a:endParaRPr lang="en-US" sz="2400">
              <a:ea typeface="Lato"/>
              <a:cs typeface="Lato"/>
            </a:endParaRPr>
          </a:p>
          <a:p>
            <a:pPr marL="804545" indent="-347345">
              <a:spcBef>
                <a:spcPts val="500"/>
              </a:spcBef>
            </a:pPr>
            <a:endParaRPr lang="en-US" sz="2400"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17620A-6513-0182-D164-F3CBF16DC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3" y="258342"/>
            <a:ext cx="5453461" cy="1121854"/>
          </a:xfrm>
          <a:prstGeom prst="rect">
            <a:avLst/>
          </a:prstGeom>
        </p:spPr>
      </p:pic>
      <p:pic>
        <p:nvPicPr>
          <p:cNvPr id="1026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50B3B29-A491-16E0-F63B-663504498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22" y="1723645"/>
            <a:ext cx="5844237" cy="46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BFFF38A-211F-D705-E567-316D5D9F2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2151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62099" y="1529862"/>
            <a:ext cx="5969001" cy="4664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chemeClr val="accent2"/>
                </a:solidFill>
                <a:latin typeface="Lato"/>
                <a:ea typeface="Lato"/>
                <a:cs typeface="Lato"/>
              </a:rPr>
              <a:t>Results Delivery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latin typeface="Lato"/>
                <a:ea typeface="Lato"/>
                <a:cs typeface="Lato"/>
              </a:rPr>
              <a:t>A system that transmits patient results directly into a provider’s EHR, allowing for faster decision-making and improved care coordination.</a:t>
            </a:r>
          </a:p>
          <a:p>
            <a:pPr lvl="1">
              <a:buClr>
                <a:srgbClr val="23B5E9"/>
              </a:buClr>
            </a:pPr>
            <a:r>
              <a:rPr lang="en-US" sz="2400"/>
              <a:t>Provider-Based Routing</a:t>
            </a:r>
          </a:p>
          <a:p>
            <a:pPr lvl="1">
              <a:buClr>
                <a:srgbClr val="23B5E9"/>
              </a:buClr>
            </a:pPr>
            <a:r>
              <a:rPr lang="en-US" sz="2400"/>
              <a:t>Real-Time Results Access</a:t>
            </a:r>
          </a:p>
          <a:p>
            <a:pPr lvl="1">
              <a:buClr>
                <a:srgbClr val="23B5E9"/>
              </a:buClr>
            </a:pPr>
            <a:r>
              <a:rPr lang="en-US" sz="2400"/>
              <a:t>Collaborative Care</a:t>
            </a:r>
          </a:p>
          <a:p>
            <a:pPr lvl="1">
              <a:buClr>
                <a:srgbClr val="23B5E9"/>
              </a:buClr>
            </a:pPr>
            <a:r>
              <a:rPr lang="en-US" sz="2400"/>
              <a:t>Streamlined Workflow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D0174EF-F0FF-0B73-B007-F45F78C25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5" y="258342"/>
            <a:ext cx="5453456" cy="1121854"/>
          </a:xfrm>
          <a:prstGeom prst="rect">
            <a:avLst/>
          </a:prstGeom>
        </p:spPr>
      </p:pic>
      <p:pic>
        <p:nvPicPr>
          <p:cNvPr id="4098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B2AE3A-E676-2891-9B96-CA6506A0C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37" y="728662"/>
            <a:ext cx="4825564" cy="56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4A8EDC7-A624-85EE-BF44-75AE65749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32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9045" y="1529862"/>
            <a:ext cx="5645780" cy="4664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i="0">
                <a:solidFill>
                  <a:schemeClr val="accent2"/>
                </a:solidFill>
                <a:effectLst/>
                <a:latin typeface="Lato"/>
                <a:ea typeface="Lato"/>
                <a:cs typeface="Lato"/>
              </a:rPr>
              <a:t>Quick Results </a:t>
            </a: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latin typeface="Lato"/>
                <a:ea typeface="Lato"/>
                <a:cs typeface="Lato"/>
              </a:rPr>
              <a:t>Delivers</a:t>
            </a:r>
            <a:r>
              <a:rPr lang="en-US" sz="2400" b="0" i="0">
                <a:effectLst/>
                <a:latin typeface="Lato"/>
                <a:ea typeface="Lato"/>
                <a:cs typeface="Lato"/>
              </a:rPr>
              <a:t> face sheets, lab results and radiology reports within minutes of the data being available, ensuring providers have real-time, accurate information.</a:t>
            </a:r>
            <a:endParaRPr lang="en-US">
              <a:latin typeface="Lato"/>
              <a:ea typeface="Lato"/>
              <a:cs typeface="Lato"/>
            </a:endParaRP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Optimized Workflow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Solution Differentiation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Unique Deployment Characteristics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AA1C2C-4C91-7720-FACB-2B0980332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5" y="258342"/>
            <a:ext cx="5453456" cy="1121854"/>
          </a:xfrm>
          <a:prstGeom prst="rect">
            <a:avLst/>
          </a:prstGeom>
        </p:spPr>
      </p:pic>
      <p:pic>
        <p:nvPicPr>
          <p:cNvPr id="5122" name="Picture 2" descr="A computer screen with icons&#10;&#10;AI-generated content may be incorrect.">
            <a:extLst>
              <a:ext uri="{FF2B5EF4-FFF2-40B4-BE49-F238E27FC236}">
                <a16:creationId xmlns:a16="http://schemas.microsoft.com/office/drawing/2014/main" id="{CC71C4FA-C6AD-7EC7-96F9-719B4D80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91" y="1380196"/>
            <a:ext cx="5645780" cy="45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B38D8D4-411B-E730-7348-894BA784C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199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4678" y="3856835"/>
            <a:ext cx="4861229" cy="30228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Standard Reports Offered</a:t>
            </a:r>
          </a:p>
          <a:p>
            <a:pPr lvl="1">
              <a:buClr>
                <a:srgbClr val="23B5E9"/>
              </a:buClr>
            </a:pPr>
            <a:r>
              <a:rPr lang="en-US"/>
              <a:t>Demographic Report</a:t>
            </a:r>
          </a:p>
          <a:p>
            <a:pPr lvl="1">
              <a:buClr>
                <a:srgbClr val="23B5E9"/>
              </a:buClr>
            </a:pPr>
            <a:r>
              <a:rPr lang="en-US"/>
              <a:t>Contact Report</a:t>
            </a:r>
          </a:p>
          <a:p>
            <a:pPr lvl="1">
              <a:buClr>
                <a:srgbClr val="23B5E9"/>
              </a:buClr>
            </a:pPr>
            <a:r>
              <a:rPr lang="en-US"/>
              <a:t>Encounter Report</a:t>
            </a:r>
          </a:p>
          <a:p>
            <a:pPr lvl="1">
              <a:buClr>
                <a:srgbClr val="23B5E9"/>
              </a:buClr>
            </a:pPr>
            <a:r>
              <a:rPr lang="en-US"/>
              <a:t>ADT Notification Compliance Report (Hospital Only)</a:t>
            </a:r>
          </a:p>
          <a:p>
            <a:pPr lvl="1">
              <a:buClr>
                <a:srgbClr val="23B5E9"/>
              </a:buClr>
            </a:pPr>
            <a:r>
              <a:rPr lang="en-US"/>
              <a:t>HTP Summary Report </a:t>
            </a:r>
            <a:br>
              <a:rPr lang="en-US"/>
            </a:br>
            <a:r>
              <a:rPr lang="en-US"/>
              <a:t>(CO Hospitals Only)</a:t>
            </a:r>
          </a:p>
          <a:p>
            <a:pPr lvl="1">
              <a:buClr>
                <a:srgbClr val="23B5E9"/>
              </a:buClr>
            </a:pPr>
            <a:r>
              <a:rPr lang="en-US"/>
              <a:t>Vital Report</a:t>
            </a:r>
          </a:p>
          <a:p>
            <a:pPr lvl="1">
              <a:buClr>
                <a:srgbClr val="23B5E9"/>
              </a:buClr>
            </a:pPr>
            <a:r>
              <a:rPr lang="en-US"/>
              <a:t>Laboratory Report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266332-180D-EEF8-E1B9-2A734CA0E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5" y="258342"/>
            <a:ext cx="5453456" cy="11218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57FF140-63C6-96E4-4676-1E8A133A2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D67AB68-A131-5E92-8FA5-6FF60FB519C8}"/>
              </a:ext>
            </a:extLst>
          </p:cNvPr>
          <p:cNvSpPr txBox="1">
            <a:spLocks/>
          </p:cNvSpPr>
          <p:nvPr/>
        </p:nvSpPr>
        <p:spPr>
          <a:xfrm>
            <a:off x="1682862" y="1710350"/>
            <a:ext cx="4861229" cy="21484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Reports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Lato"/>
                <a:ea typeface="Lato"/>
                <a:cs typeface="Lato"/>
              </a:rPr>
              <a:t>Provides up-to-date information for care coordination, population health management, quality reporting and data analytics.</a:t>
            </a:r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2AE08EDE-A0DE-AF37-B582-475A2A99F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956" y="1568278"/>
            <a:ext cx="4847195" cy="3536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882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1487" y="1711827"/>
            <a:ext cx="6784496" cy="5295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Smart Summary</a:t>
            </a:r>
            <a:r>
              <a:rPr lang="en-US" sz="2400">
                <a:latin typeface="Lato"/>
                <a:ea typeface="Lato"/>
                <a:cs typeface="Lato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0" i="0">
                <a:effectLst/>
                <a:latin typeface="Lato"/>
                <a:ea typeface="Lato"/>
                <a:cs typeface="Lato"/>
              </a:rPr>
              <a:t>A </a:t>
            </a:r>
            <a:r>
              <a:rPr lang="en-US" sz="2400">
                <a:latin typeface="Lato"/>
                <a:ea typeface="Lato"/>
                <a:cs typeface="Lato"/>
              </a:rPr>
              <a:t>complete</a:t>
            </a:r>
            <a:r>
              <a:rPr lang="en-US" sz="2400" b="0" i="0">
                <a:effectLst/>
                <a:latin typeface="Lato"/>
                <a:ea typeface="Lato"/>
                <a:cs typeface="Lato"/>
              </a:rPr>
              <a:t> view of a patient’s medical history to help healthcare providers gain a full understanding of a patient’s health over time.</a:t>
            </a:r>
            <a:endParaRPr lang="en-US" sz="2400" b="0" i="0">
              <a:effectLst/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>
              <a:solidFill>
                <a:srgbClr val="242424"/>
              </a:solidFill>
              <a:latin typeface="Lato"/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srgbClr val="242424"/>
                </a:solidFill>
                <a:latin typeface="Lato"/>
                <a:ea typeface="Lato"/>
                <a:cs typeface="Lato"/>
              </a:rPr>
              <a:t>	</a:t>
            </a:r>
            <a:r>
              <a:rPr lang="en-US" sz="1800">
                <a:latin typeface="Lato"/>
                <a:ea typeface="Lato"/>
                <a:cs typeface="Lato"/>
              </a:rPr>
              <a:t>Member Lookback</a:t>
            </a:r>
            <a:endParaRPr lang="en-US" sz="1800"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>
                <a:latin typeface="Lato"/>
                <a:ea typeface="Lato"/>
                <a:cs typeface="Lato"/>
              </a:rPr>
              <a:t>	Real-Time</a:t>
            </a:r>
            <a:endParaRPr lang="en-US" sz="1800"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>
                <a:solidFill>
                  <a:srgbClr val="404040"/>
                </a:solidFill>
                <a:latin typeface="Lato"/>
                <a:ea typeface="Lato"/>
                <a:cs typeface="Lato"/>
              </a:rPr>
              <a:t>	Query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>
                <a:solidFill>
                  <a:srgbClr val="404040"/>
                </a:solidFill>
                <a:latin typeface="Lato"/>
                <a:ea typeface="Lato"/>
                <a:cs typeface="Lato"/>
              </a:rPr>
              <a:t>	High</a:t>
            </a:r>
            <a:r>
              <a:rPr lang="en-US" sz="1800">
                <a:latin typeface="Lato"/>
                <a:ea typeface="Lato"/>
                <a:cs typeface="Lato"/>
              </a:rPr>
              <a:t> Utilization</a:t>
            </a:r>
            <a:endParaRPr lang="en-US" sz="1800">
              <a:ea typeface="Lato"/>
              <a:cs typeface="Lato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>
                <a:latin typeface="Lato"/>
                <a:ea typeface="Lato"/>
                <a:cs typeface="Lato"/>
              </a:rPr>
              <a:t>	Individual Authorization (Managed or Self Directed)</a:t>
            </a:r>
            <a:endParaRPr lang="en-US" sz="1800">
              <a:ea typeface="Lato"/>
              <a:cs typeface="Lato"/>
            </a:endParaRPr>
          </a:p>
          <a:p>
            <a:pPr marL="0" indent="0">
              <a:buNone/>
            </a:pP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E442F8-DC19-D140-063C-C7B8D9ED5B06}"/>
              </a:ext>
            </a:extLst>
          </p:cNvPr>
          <p:cNvGrpSpPr/>
          <p:nvPr/>
        </p:nvGrpSpPr>
        <p:grpSpPr>
          <a:xfrm>
            <a:off x="2115703" y="4173190"/>
            <a:ext cx="456045" cy="1913328"/>
            <a:chOff x="2165928" y="3040772"/>
            <a:chExt cx="541101" cy="2386892"/>
          </a:xfrm>
        </p:grpSpPr>
        <p:sp>
          <p:nvSpPr>
            <p:cNvPr id="4" name="Oval 3" descr="Badge 1 with solid fill">
              <a:extLst>
                <a:ext uri="{FF2B5EF4-FFF2-40B4-BE49-F238E27FC236}">
                  <a16:creationId xmlns:a16="http://schemas.microsoft.com/office/drawing/2014/main" id="{4BB24D82-AF8F-91AB-4E16-D920C9242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0509" y="3040772"/>
              <a:ext cx="487107" cy="418201"/>
            </a:xfrm>
            <a:prstGeom prst="ellips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Oval 4" descr="Circles with arrows with solid fill">
              <a:extLst>
                <a:ext uri="{FF2B5EF4-FFF2-40B4-BE49-F238E27FC236}">
                  <a16:creationId xmlns:a16="http://schemas.microsoft.com/office/drawing/2014/main" id="{D76C9D26-F3A9-8CAD-17F7-F72AD3D31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6654" y="3478879"/>
              <a:ext cx="459702" cy="420597"/>
            </a:xfrm>
            <a:prstGeom prst="ellipse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-1327094"/>
                <a:satOff val="7537"/>
                <a:lumOff val="59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6" descr="Group of people with solid fill">
              <a:extLst>
                <a:ext uri="{FF2B5EF4-FFF2-40B4-BE49-F238E27FC236}">
                  <a16:creationId xmlns:a16="http://schemas.microsoft.com/office/drawing/2014/main" id="{E1E57C9C-DF3F-4DC0-0FE4-9894E5057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5928" y="4022344"/>
              <a:ext cx="519999" cy="416515"/>
            </a:xfrm>
            <a:prstGeom prst="ellipse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-2654188"/>
                <a:satOff val="15073"/>
                <a:lumOff val="119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Graphic 8" descr="Hospital with solid fill">
              <a:extLst>
                <a:ext uri="{FF2B5EF4-FFF2-40B4-BE49-F238E27FC236}">
                  <a16:creationId xmlns:a16="http://schemas.microsoft.com/office/drawing/2014/main" id="{054727E0-3733-0DD3-E961-D6CC0A936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221234" y="5006465"/>
              <a:ext cx="419153" cy="4211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4BDB3D-7D87-E4D9-3EDA-9B5B695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73629" y="4541134"/>
              <a:ext cx="533400" cy="4572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DD19F9BF-7186-75BC-CBFA-01948D3E48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412035" y="258342"/>
            <a:ext cx="5453456" cy="11218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6218041-3F74-0BA5-9629-773FD45CF8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644F18-8A20-F41E-5FBF-24EAAA1056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76606" y="1364798"/>
            <a:ext cx="3404374" cy="3419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599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2FA33-4ACC-8688-7227-A3FFB8993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33550" y="1617476"/>
            <a:ext cx="5038725" cy="4626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1CB5EA"/>
                </a:solidFill>
                <a:latin typeface="Lato"/>
                <a:ea typeface="Lato"/>
                <a:cs typeface="Lato"/>
              </a:rPr>
              <a:t>History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latin typeface="Lato"/>
                <a:ea typeface="Lato"/>
                <a:cs typeface="Lato"/>
              </a:rPr>
              <a:t>Robust historical patient data to support decision-making and reporting. </a:t>
            </a:r>
            <a:endParaRPr lang="en-US" sz="240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One-Time Delivery of Historical Patient Data </a:t>
            </a:r>
            <a:endParaRPr lang="en-US" sz="2400">
              <a:ea typeface="Lato"/>
              <a:cs typeface="Lato"/>
            </a:endParaRP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Raw Data Format 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Flexible Look-Back Periods </a:t>
            </a:r>
          </a:p>
          <a:p>
            <a:pPr marL="804545" indent="-347345">
              <a:spcBef>
                <a:spcPts val="500"/>
              </a:spcBef>
            </a:pPr>
            <a:r>
              <a:rPr lang="en-US" sz="2400">
                <a:latin typeface="Lato"/>
                <a:ea typeface="Lato"/>
                <a:cs typeface="Lato"/>
              </a:rPr>
              <a:t>Enrich Your Systems </a:t>
            </a:r>
          </a:p>
          <a:p>
            <a:pPr marL="804545" indent="-347345">
              <a:spcBef>
                <a:spcPts val="500"/>
              </a:spcBef>
            </a:pPr>
            <a:endParaRPr lang="en-US" sz="2400">
              <a:ea typeface="Lato"/>
              <a:cs typeface="Lato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886DBD-F653-4EAB-9B32-874FACCC8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2035" y="258342"/>
            <a:ext cx="5453456" cy="1121853"/>
          </a:xfrm>
          <a:prstGeom prst="rect">
            <a:avLst/>
          </a:prstGeom>
        </p:spPr>
      </p:pic>
      <p:pic>
        <p:nvPicPr>
          <p:cNvPr id="7170" name="Picture 2" descr="A computer screen with icons&#10;&#10;AI-generated content may be incorrect.">
            <a:extLst>
              <a:ext uri="{FF2B5EF4-FFF2-40B4-BE49-F238E27FC236}">
                <a16:creationId xmlns:a16="http://schemas.microsoft.com/office/drawing/2014/main" id="{A0ADE39E-D3A0-572D-16A1-FA0652F3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10" y="1568026"/>
            <a:ext cx="5918090" cy="445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32A7215-8B45-380B-7BFC-EC565FA28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937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772213-3545-2058-DCE4-629882EFF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Poppins SemiBold"/>
                <a:cs typeface="Poppins SemiBold"/>
              </a:rPr>
              <a:t>PatientCare</a:t>
            </a:r>
            <a:r>
              <a:rPr lang="en-US">
                <a:latin typeface="Poppins SemiBold"/>
                <a:cs typeface="Poppins SemiBold"/>
              </a:rPr>
              <a:t> 360 Portal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69F7A35-80E9-5556-F9F2-E0D99A2A1A4D}"/>
              </a:ext>
            </a:extLst>
          </p:cNvPr>
          <p:cNvSpPr txBox="1">
            <a:spLocks/>
          </p:cNvSpPr>
          <p:nvPr/>
        </p:nvSpPr>
        <p:spPr>
          <a:xfrm>
            <a:off x="1806144" y="4194944"/>
            <a:ext cx="857020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3B5E9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B5E9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300">
                <a:solidFill>
                  <a:schemeClr val="bg1"/>
                </a:solidFill>
                <a:latin typeface="Poppins SemiBold"/>
                <a:cs typeface="Poppins SemiBold"/>
              </a:rPr>
              <a:t>Powered by KPI Ninja Health Catalyst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6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14727-9733-A8F1-33FD-E20FBAA7F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16D340-D39C-EFA6-5300-91A728BD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A Quick Look at </a:t>
            </a:r>
            <a:r>
              <a:rPr lang="en-US" err="1"/>
              <a:t>PatientCare</a:t>
            </a:r>
            <a:r>
              <a:rPr lang="en-US"/>
              <a:t> 360 Portal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27E4AB-DA12-1740-B1C4-288DC6092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76" y="1425199"/>
            <a:ext cx="8194648" cy="4007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814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DDAA-D774-8DDA-1896-3900E08C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29896-2373-D3D0-BAD9-28D37585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Easy Navigation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9BBBB57-F667-1877-1CE7-C4C0BD1F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16"/>
          <a:stretch/>
        </p:blipFill>
        <p:spPr>
          <a:xfrm>
            <a:off x="1720969" y="2922243"/>
            <a:ext cx="9919833" cy="2685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7B2D0B-F61C-0874-1376-1EA5E532EB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20" r="1019" b="8967"/>
          <a:stretch/>
        </p:blipFill>
        <p:spPr>
          <a:xfrm>
            <a:off x="1507524" y="1161535"/>
            <a:ext cx="10346725" cy="13098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14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030DD-0622-9A3A-1B60-99F48D09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460491-93AB-6356-2CD8-3110A977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>
                <a:latin typeface="Poppins SemiBold"/>
                <a:cs typeface="Poppins SemiBold"/>
              </a:rPr>
              <a:t>Face Sheet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B5F67AB0-959C-8C57-D9F0-05F4A909D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B0DD566-629C-6C3E-A4A6-51EA1F152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62" y="1242036"/>
            <a:ext cx="8836078" cy="43739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3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84278-B7C0-29B3-772A-E5336FA7A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71BF35-C359-00AA-234B-500F650E1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4" y="1076285"/>
            <a:ext cx="6891994" cy="52075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Welcome &amp; Introductions</a:t>
            </a:r>
            <a:endParaRPr lang="en-US" i="1">
              <a:latin typeface="Lato"/>
              <a:ea typeface="Lato"/>
              <a:cs typeface="Lato"/>
            </a:endParaRPr>
          </a:p>
          <a:p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Agenda</a:t>
            </a:r>
            <a:endParaRPr lang="en-US" i="1">
              <a:ea typeface="Lato"/>
              <a:cs typeface="Lato"/>
            </a:endParaRPr>
          </a:p>
          <a:p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About</a:t>
            </a:r>
            <a:r>
              <a:rPr lang="en-US">
                <a:latin typeface="Lato"/>
                <a:ea typeface="Lato"/>
                <a:cs typeface="Lato"/>
              </a:rPr>
              <a:t> Contexture </a:t>
            </a:r>
          </a:p>
          <a:p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Affiliation</a:t>
            </a:r>
            <a:r>
              <a:rPr lang="en-US">
                <a:solidFill>
                  <a:srgbClr val="404040"/>
                </a:solidFill>
                <a:latin typeface="Lato"/>
                <a:ea typeface="Lato"/>
                <a:cs typeface="Lato"/>
              </a:rPr>
              <a:t> Information</a:t>
            </a:r>
            <a:r>
              <a:rPr lang="en-US">
                <a:latin typeface="Lato"/>
                <a:ea typeface="Lato"/>
                <a:cs typeface="Lato"/>
              </a:rPr>
              <a:t> </a:t>
            </a:r>
          </a:p>
          <a:p>
            <a:r>
              <a:rPr lang="en-US">
                <a:latin typeface="Lato"/>
                <a:ea typeface="Lato"/>
                <a:cs typeface="Lato"/>
              </a:rPr>
              <a:t>New Platform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Benefits</a:t>
            </a:r>
            <a:endParaRPr lang="en-US" i="1"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New Platform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Features and Functions</a:t>
            </a:r>
            <a:endParaRPr lang="en-US" i="1">
              <a:latin typeface="Lato"/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Improved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Identity Matching</a:t>
            </a:r>
            <a:endParaRPr lang="en-US" i="1">
              <a:latin typeface="Lato"/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Data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Quality Standards </a:t>
            </a:r>
            <a:r>
              <a:rPr lang="en-US">
                <a:latin typeface="Lato"/>
                <a:ea typeface="Lato"/>
                <a:cs typeface="Lato"/>
              </a:rPr>
              <a:t>on new Platform</a:t>
            </a:r>
            <a:endParaRPr lang="en-US" i="1">
              <a:latin typeface="Lato"/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New HIE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Solutions </a:t>
            </a:r>
            <a:endParaRPr lang="en-US" i="1">
              <a:latin typeface="Lato"/>
              <a:ea typeface="Lato"/>
              <a:cs typeface="Lato"/>
            </a:endParaRPr>
          </a:p>
          <a:p>
            <a:r>
              <a:rPr lang="en-US">
                <a:solidFill>
                  <a:srgbClr val="404040"/>
                </a:solidFill>
                <a:latin typeface="Lato"/>
                <a:ea typeface="Lato"/>
                <a:cs typeface="Lato"/>
              </a:rPr>
              <a:t>Patient Care 360 </a:t>
            </a: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Portal</a:t>
            </a:r>
            <a:endParaRPr lang="en-US" i="1">
              <a:solidFill>
                <a:srgbClr val="404040"/>
              </a:solidFill>
              <a:latin typeface="Lato"/>
              <a:ea typeface="Lato"/>
              <a:cs typeface="Lato"/>
            </a:endParaRPr>
          </a:p>
          <a:p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Questions 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BA056-D834-6AE5-1768-59E2C78E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pic>
        <p:nvPicPr>
          <p:cNvPr id="5" name="Picture 4" descr="Pastel checklist and pencil">
            <a:extLst>
              <a:ext uri="{FF2B5EF4-FFF2-40B4-BE49-F238E27FC236}">
                <a16:creationId xmlns:a16="http://schemas.microsoft.com/office/drawing/2014/main" id="{C05DF805-CB5A-141E-1A95-2A3A4C47EE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16476"/>
          <a:stretch/>
        </p:blipFill>
        <p:spPr>
          <a:xfrm>
            <a:off x="8136953" y="482381"/>
            <a:ext cx="3823815" cy="572857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FA7B89-5D9D-EAF2-A6A1-EF743FC6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0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07D11-4613-0EFC-106B-6F1870AF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B2EB-3B57-38EE-4811-50C176A7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Allergies  and Medications Overview</a:t>
            </a:r>
            <a:endParaRPr lang="en-US"/>
          </a:p>
        </p:txBody>
      </p:sp>
      <p:pic>
        <p:nvPicPr>
          <p:cNvPr id="7" name="Picture 6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88B4CC5B-A56E-7667-C84F-2B5107A45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76" y="1017281"/>
            <a:ext cx="4834824" cy="2171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C1363-D476-1858-4BBB-BF77C97E7850}"/>
              </a:ext>
            </a:extLst>
          </p:cNvPr>
          <p:cNvSpPr txBox="1"/>
          <p:nvPr/>
        </p:nvSpPr>
        <p:spPr>
          <a:xfrm>
            <a:off x="6686401" y="1110661"/>
            <a:ext cx="4105070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121314"/>
                </a:solidFill>
                <a:latin typeface="Poppins SemiBold" pitchFamily="2" charset="77"/>
                <a:cs typeface="Poppins SemiBold" pitchFamily="2" charset="77"/>
              </a:rPr>
              <a:t>Allergies</a:t>
            </a:r>
            <a:r>
              <a:rPr lang="en-US" sz="2000" b="1">
                <a:solidFill>
                  <a:srgbClr val="FFFFFF"/>
                </a:solidFill>
                <a:latin typeface="Poppins SemiBold" pitchFamily="2" charset="77"/>
                <a:cs typeface="Poppins SemiBold" pitchFamily="2" charset="77"/>
              </a:rPr>
              <a:t>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rgbClr val="121314"/>
                </a:solidFill>
                <a:latin typeface="Lato" panose="020F0502020204030203" pitchFamily="34" charset="77"/>
                <a:cs typeface="Arial"/>
              </a:rPr>
              <a:t>Flagged if Severe </a:t>
            </a:r>
            <a:r>
              <a:rPr lang="en-US">
                <a:solidFill>
                  <a:srgbClr val="FFFFFF"/>
                </a:solidFill>
                <a:latin typeface="Lato" panose="020F0502020204030203" pitchFamily="34" charset="77"/>
                <a:cs typeface="Arial"/>
              </a:rPr>
              <a:t>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rgbClr val="121314"/>
                </a:solidFill>
                <a:latin typeface="Lato" panose="020F0502020204030203" pitchFamily="34" charset="77"/>
                <a:cs typeface="Arial"/>
              </a:rPr>
              <a:t>Severe Allergies Quick Link &amp; Alerts</a:t>
            </a:r>
            <a:r>
              <a:rPr lang="en-US">
                <a:solidFill>
                  <a:srgbClr val="FFFFFF"/>
                </a:solidFill>
                <a:latin typeface="Lato" panose="020F0502020204030203" pitchFamily="34" charset="77"/>
                <a:cs typeface="Arial"/>
              </a:rPr>
              <a:t>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155AF-9273-C5AD-7F05-C1026C656ACD}"/>
              </a:ext>
            </a:extLst>
          </p:cNvPr>
          <p:cNvSpPr txBox="1"/>
          <p:nvPr/>
        </p:nvSpPr>
        <p:spPr>
          <a:xfrm>
            <a:off x="7597223" y="4158193"/>
            <a:ext cx="4462972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121314"/>
                </a:solidFill>
                <a:latin typeface="Poppins SemiBold" pitchFamily="2" charset="77"/>
                <a:cs typeface="Poppins SemiBold" pitchFamily="2" charset="77"/>
              </a:rPr>
              <a:t>Medications</a:t>
            </a:r>
            <a:r>
              <a:rPr lang="en-US" sz="2000" b="1">
                <a:solidFill>
                  <a:srgbClr val="FFFFFF"/>
                </a:solidFill>
                <a:latin typeface="Poppins SemiBold" pitchFamily="2" charset="77"/>
                <a:cs typeface="Poppins SemiBold" pitchFamily="2" charset="77"/>
              </a:rPr>
              <a:t>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rgbClr val="121314"/>
                </a:solidFill>
                <a:latin typeface="Lato" panose="020F0502020204030203" pitchFamily="34" charset="77"/>
                <a:cs typeface="Arial"/>
              </a:rPr>
              <a:t>Parsed from CCD</a:t>
            </a:r>
            <a:r>
              <a:rPr lang="en-US">
                <a:solidFill>
                  <a:srgbClr val="FFFFFF"/>
                </a:solidFill>
                <a:latin typeface="Lato" panose="020F0502020204030203" pitchFamily="34" charset="77"/>
                <a:cs typeface="Arial"/>
              </a:rPr>
              <a:t>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solidFill>
                  <a:srgbClr val="121314"/>
                </a:solidFill>
                <a:latin typeface="Lato" panose="020F0502020204030203" pitchFamily="34" charset="77"/>
                <a:cs typeface="Arial"/>
              </a:rPr>
              <a:t>Payer files can be included:  such as </a:t>
            </a:r>
            <a:r>
              <a:rPr lang="en-US" err="1">
                <a:solidFill>
                  <a:srgbClr val="121314"/>
                </a:solidFill>
                <a:latin typeface="Lato" panose="020F0502020204030203" pitchFamily="34" charset="77"/>
                <a:cs typeface="Arial"/>
              </a:rPr>
              <a:t>MedicaidRx</a:t>
            </a:r>
            <a:r>
              <a:rPr lang="en-US">
                <a:solidFill>
                  <a:srgbClr val="FFFFFF"/>
                </a:solidFill>
                <a:latin typeface="Lato" panose="020F0502020204030203" pitchFamily="34" charset="77"/>
                <a:cs typeface="Arial"/>
              </a:rPr>
              <a:t>​</a:t>
            </a:r>
          </a:p>
          <a:p>
            <a:pPr lvl="1"/>
            <a:endParaRPr lang="en-US">
              <a:solidFill>
                <a:srgbClr val="121314"/>
              </a:solidFill>
              <a:cs typeface="Arial"/>
            </a:endParaRPr>
          </a:p>
        </p:txBody>
      </p:sp>
      <p:pic>
        <p:nvPicPr>
          <p:cNvPr id="11" name="Picture 10" descr="A screenshot of a medical prescription&#10;&#10;Description automatically generated">
            <a:extLst>
              <a:ext uri="{FF2B5EF4-FFF2-40B4-BE49-F238E27FC236}">
                <a16:creationId xmlns:a16="http://schemas.microsoft.com/office/drawing/2014/main" id="{96A7F1BD-FAD5-AB5B-BE74-C38B03F8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577" y="3543098"/>
            <a:ext cx="5531678" cy="22942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C89342B-354A-A312-A595-90FB54A65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23" y="911028"/>
            <a:ext cx="4887434" cy="24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70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4970-D9ED-36BD-277B-942E2D23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77A3-0B16-A285-F6A8-78F8C65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Poppins SemiBold"/>
                <a:cs typeface="Poppins SemiBold"/>
              </a:rPr>
              <a:t>Lab/Rad &amp; Imaging Reports</a:t>
            </a:r>
            <a:endParaRPr lang="en-US">
              <a:latin typeface="Poppins SemiBold"/>
              <a:cs typeface="Poppins SemiBold"/>
            </a:endParaRPr>
          </a:p>
        </p:txBody>
      </p:sp>
      <p:pic>
        <p:nvPicPr>
          <p:cNvPr id="8" name="Picture 7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F2FFD319-880A-C6A8-EC48-6BB5504CE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84" y="1045860"/>
            <a:ext cx="7821378" cy="2438188"/>
          </a:xfrm>
          <a:prstGeom prst="rect">
            <a:avLst/>
          </a:prstGeom>
          <a:ln>
            <a:solidFill>
              <a:schemeClr val="bg1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654015CA-3BC7-D163-D4EA-A444C3964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184" y="3857009"/>
            <a:ext cx="6077080" cy="2647647"/>
          </a:xfrm>
          <a:prstGeom prst="rect">
            <a:avLst/>
          </a:prstGeom>
          <a:ln>
            <a:solidFill>
              <a:schemeClr val="bg1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00AA6-F868-7865-F2B1-64EE7517F5DC}"/>
              </a:ext>
            </a:extLst>
          </p:cNvPr>
          <p:cNvSpPr txBox="1"/>
          <p:nvPr/>
        </p:nvSpPr>
        <p:spPr>
          <a:xfrm>
            <a:off x="7887876" y="3965474"/>
            <a:ext cx="391279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Poppins SemiBold" pitchFamily="2" charset="77"/>
                <a:cs typeface="Poppins SemiBold" pitchFamily="2" charset="77"/>
              </a:rPr>
              <a:t>Lab/Rath/Lab/Rath/Path/Micro Results​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latin typeface="Lato" panose="020F0502020204030203" pitchFamily="34" charset="77"/>
                <a:cs typeface="Arial"/>
              </a:rPr>
              <a:t>Flagged if abnormal​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latin typeface="Lato" panose="020F0502020204030203" pitchFamily="34" charset="77"/>
                <a:cs typeface="Arial"/>
              </a:rPr>
              <a:t>Flagged if abnormal​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latin typeface="Lato" panose="020F0502020204030203" pitchFamily="34" charset="77"/>
                <a:cs typeface="Arial"/>
              </a:rPr>
              <a:t>Abnormal labs Quick Link ​</a:t>
            </a:r>
          </a:p>
          <a:p>
            <a:pPr marL="742950" lvl="1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>
                <a:latin typeface="Lato" panose="020F0502020204030203" pitchFamily="34" charset="77"/>
                <a:cs typeface="Arial"/>
              </a:rPr>
              <a:t>Result details can be downloaded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FAC55C4-84B3-C2F0-AF15-585454117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900" y="414134"/>
            <a:ext cx="5357525" cy="2647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30C5431-8C71-66C9-CDB7-C38A4B0D1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900" y="3376545"/>
            <a:ext cx="6186852" cy="30673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946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71E0E-9FD1-BFD1-430E-C1F41A00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F85FF20-F5C8-7460-5E3B-3C2B6C30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44" y="2433320"/>
            <a:ext cx="6675120" cy="17021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E82E36-33B7-1DA9-DBBE-FBB3AFA597FD}"/>
              </a:ext>
            </a:extLst>
          </p:cNvPr>
          <p:cNvSpPr txBox="1"/>
          <p:nvPr/>
        </p:nvSpPr>
        <p:spPr>
          <a:xfrm>
            <a:off x="1586201" y="1397026"/>
            <a:ext cx="10374563" cy="109217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23B5E9"/>
              </a:buClr>
              <a:buFont typeface="Wingdings" pitchFamily="2" charset="2"/>
              <a:buChar char="§"/>
            </a:pPr>
            <a:r>
              <a:rPr lang="en-US" sz="2000" kern="1200">
                <a:latin typeface="Lato"/>
                <a:ea typeface="Lato"/>
                <a:cs typeface="Lato"/>
              </a:rPr>
              <a:t>Click to view entire document​</a:t>
            </a:r>
            <a:endParaRPr lang="en-US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23B5E9"/>
              </a:buClr>
              <a:buFont typeface="Wingdings" pitchFamily="2" charset="2"/>
              <a:buChar char="§"/>
            </a:pPr>
            <a:r>
              <a:rPr lang="en-US" sz="2000">
                <a:latin typeface="Lato"/>
                <a:ea typeface="Lato"/>
                <a:cs typeface="Lato"/>
              </a:rPr>
              <a:t>Super CCD-A- Download</a:t>
            </a:r>
            <a:r>
              <a:rPr lang="en-US" sz="2000" kern="1200">
                <a:latin typeface="Lato"/>
                <a:ea typeface="Lato"/>
                <a:cs typeface="Lato"/>
              </a:rPr>
              <a:t> to PDF</a:t>
            </a:r>
            <a:r>
              <a:rPr lang="en-US" sz="2000">
                <a:latin typeface="Lato"/>
                <a:ea typeface="Lato"/>
                <a:cs typeface="Lato"/>
              </a:rPr>
              <a:t>, XML, HTML or JSON format</a:t>
            </a:r>
            <a:endParaRPr lang="en-US" sz="2000" kern="1200">
              <a:latin typeface="Lato"/>
              <a:ea typeface="Lato"/>
              <a:cs typeface="Lato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B845C5-3D68-533D-236F-6EBFC887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Poppins SemiBold"/>
                <a:cs typeface="Poppins SemiBold"/>
              </a:rPr>
              <a:t>Transcriptions and</a:t>
            </a:r>
            <a:r>
              <a:rPr lang="en-US" kern="1200">
                <a:latin typeface="Poppins SemiBold"/>
                <a:cs typeface="Poppins SemiBold"/>
              </a:rPr>
              <a:t> Downloadable CCDs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AD1DA6C-1C4F-69BA-AFC7-DAB06B99A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00" y="2881060"/>
            <a:ext cx="7465287" cy="36835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748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4D6B-C94C-460A-52AA-1BB3FF9BD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4C634-7AA8-FAA5-F453-59B07E46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Trends and Timelines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860CCD-4B82-4728-532F-0B0F0BF6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15" y="967134"/>
            <a:ext cx="5878850" cy="2426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793D318B-F67B-47C7-6180-43F00A73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42" y="3614390"/>
            <a:ext cx="8769667" cy="2411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6DE6B-3A7F-7AE8-0AAA-5F25ED8CCF0C}"/>
              </a:ext>
            </a:extLst>
          </p:cNvPr>
          <p:cNvSpPr txBox="1"/>
          <p:nvPr/>
        </p:nvSpPr>
        <p:spPr>
          <a:xfrm>
            <a:off x="8037673" y="1883673"/>
            <a:ext cx="327040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Timeline Views provide lab trending to offer visual insight into results over time</a:t>
            </a:r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92267BA-FE56-AE0E-7D45-FAAA36DFF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036" y="604972"/>
            <a:ext cx="5720467" cy="2824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886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F0C8-1E5E-C0D7-67A2-F2009340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2A045-E6CE-A6B9-4130-089C05E3E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 SemiBold"/>
                <a:cs typeface="Poppins SemiBold"/>
              </a:rPr>
              <a:t>Key Indicators</a:t>
            </a:r>
            <a:endParaRPr lang="en-US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C4F06DE0-C77A-8DD0-78ED-78FA3439D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7" r="258" b="1679"/>
          <a:stretch/>
        </p:blipFill>
        <p:spPr>
          <a:xfrm>
            <a:off x="12916110" y="1530178"/>
            <a:ext cx="10508292" cy="3797644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F19D458D-EA5E-BC0D-90DC-440BCFFDF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55" y="1076286"/>
            <a:ext cx="9397352" cy="46614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05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33086-48D0-F5EF-B201-10A38C5F8F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3" y="816243"/>
            <a:ext cx="10149592" cy="4919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Lato"/>
                <a:ea typeface="Lato"/>
                <a:cs typeface="Lato"/>
                <a:hlinkClick r:id="rId2"/>
              </a:rPr>
              <a:t>https://youtu.be/JMG_e_ZT3p8?si=XyRaL4gApk4ybL6A</a:t>
            </a:r>
            <a:endParaRPr lang="en-US">
              <a:latin typeface="Lato"/>
              <a:ea typeface="Lato"/>
              <a:cs typeface="Lato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1E02CE-53BC-806E-F24E-17D02BBD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a quick demo of the new </a:t>
            </a:r>
            <a:r>
              <a:rPr lang="en-US" err="1"/>
              <a:t>PatientCare</a:t>
            </a:r>
            <a:r>
              <a:rPr lang="en-US"/>
              <a:t> 360 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78CA0-01A0-9F68-8932-067D9256A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3" y="1316912"/>
            <a:ext cx="10329333" cy="502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9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1C770C-F85A-B588-5AC8-09528E727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oppins SemiBold"/>
                <a:cs typeface="Poppins SemiBold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F1842-9FB4-26F5-0B16-8590BFE4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BD821893-F413-61AC-73BF-54A2AF42F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77" y="876300"/>
            <a:ext cx="2978646" cy="14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A167B-0551-22E1-AFA1-217455C61A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3" y="1529862"/>
            <a:ext cx="5922217" cy="4664847"/>
          </a:xfrm>
        </p:spPr>
        <p:txBody>
          <a:bodyPr>
            <a:normAutofit fontScale="92500" lnSpcReduction="10000"/>
          </a:bodyPr>
          <a:lstStyle/>
          <a:p>
            <a:pPr marL="340995" marR="0" lvl="0" indent="-34099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1CB5E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CB5EA"/>
                </a:solidFill>
                <a:effectLst/>
                <a:uLnTx/>
                <a:uFillTx/>
                <a:ea typeface="Lato"/>
                <a:cs typeface="Poppins SemiBold"/>
              </a:rPr>
              <a:t>Who We Are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Lato"/>
                <a:cs typeface="Lato"/>
              </a:rPr>
              <a:t>Contexture provides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Lato"/>
                <a:cs typeface="Lato"/>
              </a:rPr>
              <a:t>health information exchange (HIE) services for Arizona and Colorado. We are the largest health information organization in the Western region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ato"/>
              <a:cs typeface="Lato"/>
            </a:endParaRPr>
          </a:p>
          <a:p>
            <a:pPr marL="340995" marR="0" lvl="0" indent="-34099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CB5EA"/>
                </a:solidFill>
                <a:effectLst/>
                <a:uLnTx/>
                <a:uFillTx/>
                <a:ea typeface="Lato"/>
                <a:cs typeface="Poppins SemiBold"/>
              </a:rPr>
              <a:t>What We Do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Lato"/>
                <a:cs typeface="Lato"/>
              </a:rPr>
              <a:t>Contexture is a nonprofit regional organization that provides strategic, technical and administrative support to communities committed to advancing health through information sharing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Lato"/>
              <a:cs typeface="Lato"/>
            </a:endParaRPr>
          </a:p>
          <a:p>
            <a:pPr marL="340995" marR="0" lvl="0" indent="-34099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CB5EA"/>
                </a:solidFill>
                <a:effectLst/>
                <a:uLnTx/>
                <a:uFillTx/>
                <a:ea typeface="Lato"/>
                <a:cs typeface="Poppins SemiBold"/>
              </a:rPr>
              <a:t>Our Mission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Lato"/>
                <a:cs typeface="Lato"/>
              </a:rPr>
              <a:t>Advancing individual and community health and wellness through the delivery of actionable information and analysis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Lato"/>
              <a:cs typeface="Lato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371162-070E-8739-AAE9-7F4E0AC4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Contexture</a:t>
            </a:r>
          </a:p>
        </p:txBody>
      </p:sp>
      <p:pic>
        <p:nvPicPr>
          <p:cNvPr id="4" name="Picture 3" descr="A blue and green map&#10;&#10;Description automatically generated">
            <a:extLst>
              <a:ext uri="{FF2B5EF4-FFF2-40B4-BE49-F238E27FC236}">
                <a16:creationId xmlns:a16="http://schemas.microsoft.com/office/drawing/2014/main" id="{4C4A8177-33B0-1D52-B8FD-CEABB6CF0A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5" b="90799" l="8076" r="89868">
                        <a14:foregroundMark x1="8223" y1="38983" x2="9251" y2="30024"/>
                        <a14:foregroundMark x1="43465" y1="90799" x2="44934" y2="9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27" y="908404"/>
            <a:ext cx="4150782" cy="2520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5E311-7CAA-0143-DDAF-EA7F441D93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4631" y="3429000"/>
            <a:ext cx="3293175" cy="677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7522FA-0DE4-613C-DD42-41E1207EEDA9}"/>
              </a:ext>
            </a:extLst>
          </p:cNvPr>
          <p:cNvGrpSpPr/>
          <p:nvPr/>
        </p:nvGrpSpPr>
        <p:grpSpPr>
          <a:xfrm>
            <a:off x="7213774" y="4442035"/>
            <a:ext cx="4582835" cy="999995"/>
            <a:chOff x="5960234" y="4440252"/>
            <a:chExt cx="5836375" cy="1273523"/>
          </a:xfrm>
        </p:grpSpPr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E24E3CA8-DA05-02AA-F7A4-04C4144E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0234" y="4440252"/>
              <a:ext cx="3293175" cy="1273523"/>
            </a:xfrm>
            <a:prstGeom prst="rect">
              <a:avLst/>
            </a:prstGeom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8EE623F8-1C2B-763E-6EB9-AE750646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8953" y="4651816"/>
              <a:ext cx="2257656" cy="850396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04870025-EF98-D525-C60D-4B0C6A01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457" r="43564"/>
            <a:stretch/>
          </p:blipFill>
          <p:spPr>
            <a:xfrm>
              <a:off x="9122029" y="4440252"/>
              <a:ext cx="262759" cy="1273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69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E769D-F25A-4D2C-D353-6D120E27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AA8A46-0584-F1D4-7554-2433228682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5"/>
            <a:ext cx="6096000" cy="830998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rgbClr val="4A2A76"/>
                </a:solidFill>
                <a:latin typeface="Poppins SemiBold"/>
                <a:cs typeface="Poppins SemiBold"/>
              </a:rPr>
              <a:t>Contexture by the Numbers</a:t>
            </a:r>
            <a:endParaRPr lang="en-US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BE40B-5AE5-5534-2223-5CD468B8985E}"/>
              </a:ext>
            </a:extLst>
          </p:cNvPr>
          <p:cNvSpPr/>
          <p:nvPr/>
        </p:nvSpPr>
        <p:spPr>
          <a:xfrm>
            <a:off x="1060621" y="1533851"/>
            <a:ext cx="1476525" cy="147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7793D-C5B4-2DB7-5789-5E22FB2179C9}"/>
              </a:ext>
            </a:extLst>
          </p:cNvPr>
          <p:cNvSpPr/>
          <p:nvPr/>
        </p:nvSpPr>
        <p:spPr>
          <a:xfrm>
            <a:off x="1060621" y="3207141"/>
            <a:ext cx="1476525" cy="147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E9A7D-DCF3-EBFB-726E-FFAF5D2FE747}"/>
              </a:ext>
            </a:extLst>
          </p:cNvPr>
          <p:cNvSpPr/>
          <p:nvPr/>
        </p:nvSpPr>
        <p:spPr>
          <a:xfrm>
            <a:off x="1060621" y="4880431"/>
            <a:ext cx="1476525" cy="147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48DD-CB4A-652C-3B59-E69E141CCC02}"/>
              </a:ext>
            </a:extLst>
          </p:cNvPr>
          <p:cNvSpPr/>
          <p:nvPr/>
        </p:nvSpPr>
        <p:spPr>
          <a:xfrm>
            <a:off x="2766937" y="1533851"/>
            <a:ext cx="1476525" cy="147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F9E7A-C339-4856-1B03-F4D8731B1915}"/>
              </a:ext>
            </a:extLst>
          </p:cNvPr>
          <p:cNvSpPr/>
          <p:nvPr/>
        </p:nvSpPr>
        <p:spPr>
          <a:xfrm>
            <a:off x="2766937" y="3207141"/>
            <a:ext cx="1476525" cy="147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4CAD9E-6170-F610-040D-92B5B8FF3161}"/>
              </a:ext>
            </a:extLst>
          </p:cNvPr>
          <p:cNvSpPr/>
          <p:nvPr/>
        </p:nvSpPr>
        <p:spPr>
          <a:xfrm>
            <a:off x="2766937" y="4880431"/>
            <a:ext cx="1476525" cy="1476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30537F-68BD-4794-C0AD-B35A2A083D7B}"/>
              </a:ext>
            </a:extLst>
          </p:cNvPr>
          <p:cNvSpPr/>
          <p:nvPr/>
        </p:nvSpPr>
        <p:spPr>
          <a:xfrm>
            <a:off x="4473253" y="1533851"/>
            <a:ext cx="1476525" cy="147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56BA0-1F10-3307-601A-2C0269E944DC}"/>
              </a:ext>
            </a:extLst>
          </p:cNvPr>
          <p:cNvSpPr/>
          <p:nvPr/>
        </p:nvSpPr>
        <p:spPr>
          <a:xfrm>
            <a:off x="4473253" y="3207141"/>
            <a:ext cx="1476525" cy="14765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27D7D0-B736-F680-0C2B-A7EA13C03B30}"/>
              </a:ext>
            </a:extLst>
          </p:cNvPr>
          <p:cNvSpPr/>
          <p:nvPr/>
        </p:nvSpPr>
        <p:spPr>
          <a:xfrm>
            <a:off x="4473253" y="4880431"/>
            <a:ext cx="1476525" cy="147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CD45F-CB47-06F6-9609-B76666B90D9B}"/>
              </a:ext>
            </a:extLst>
          </p:cNvPr>
          <p:cNvSpPr txBox="1"/>
          <p:nvPr/>
        </p:nvSpPr>
        <p:spPr>
          <a:xfrm>
            <a:off x="1060619" y="1551640"/>
            <a:ext cx="1458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688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B38A6-1FC4-C5FE-8E43-EAF052B0DF6D}"/>
              </a:ext>
            </a:extLst>
          </p:cNvPr>
          <p:cNvSpPr txBox="1"/>
          <p:nvPr/>
        </p:nvSpPr>
        <p:spPr>
          <a:xfrm>
            <a:off x="1060620" y="2105237"/>
            <a:ext cx="14582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DATA SENDERS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AZ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0838E-774B-4979-F250-039591DD0EA6}"/>
              </a:ext>
            </a:extLst>
          </p:cNvPr>
          <p:cNvSpPr txBox="1"/>
          <p:nvPr/>
        </p:nvSpPr>
        <p:spPr>
          <a:xfrm>
            <a:off x="2766938" y="1527672"/>
            <a:ext cx="14765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16.5K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07E8B-E9DA-982D-3490-342582CE9468}"/>
              </a:ext>
            </a:extLst>
          </p:cNvPr>
          <p:cNvSpPr txBox="1"/>
          <p:nvPr/>
        </p:nvSpPr>
        <p:spPr>
          <a:xfrm>
            <a:off x="2766936" y="2081269"/>
            <a:ext cx="14765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USERS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PER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MONTH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D0EE8A-26D8-4C16-F111-70F0281D8E48}"/>
              </a:ext>
            </a:extLst>
          </p:cNvPr>
          <p:cNvSpPr txBox="1"/>
          <p:nvPr/>
        </p:nvSpPr>
        <p:spPr>
          <a:xfrm>
            <a:off x="4480659" y="1527672"/>
            <a:ext cx="1458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1105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AB94D-4FED-75D3-EDA0-09DA17430CE5}"/>
              </a:ext>
            </a:extLst>
          </p:cNvPr>
          <p:cNvSpPr txBox="1"/>
          <p:nvPr/>
        </p:nvSpPr>
        <p:spPr>
          <a:xfrm>
            <a:off x="4480660" y="2081269"/>
            <a:ext cx="14582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DATA SENDERS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CO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FD48A1-11E0-95C5-F435-B5D628EB447A}"/>
              </a:ext>
            </a:extLst>
          </p:cNvPr>
          <p:cNvSpPr txBox="1"/>
          <p:nvPr/>
        </p:nvSpPr>
        <p:spPr>
          <a:xfrm>
            <a:off x="1071447" y="3223062"/>
            <a:ext cx="1458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13.2M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04FA50-437B-AB5C-45F6-EC5FEC4F1E9B}"/>
              </a:ext>
            </a:extLst>
          </p:cNvPr>
          <p:cNvSpPr txBox="1"/>
          <p:nvPr/>
        </p:nvSpPr>
        <p:spPr>
          <a:xfrm>
            <a:off x="1071448" y="3776659"/>
            <a:ext cx="14582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PATIENTS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AZ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5CD3F-FF24-C26A-73E5-29074EA30D24}"/>
              </a:ext>
            </a:extLst>
          </p:cNvPr>
          <p:cNvSpPr txBox="1"/>
          <p:nvPr/>
        </p:nvSpPr>
        <p:spPr>
          <a:xfrm>
            <a:off x="4491487" y="3199094"/>
            <a:ext cx="145828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14.3M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3D27F6-0A82-22A4-350F-82C9F8DBD6C9}"/>
              </a:ext>
            </a:extLst>
          </p:cNvPr>
          <p:cNvSpPr txBox="1"/>
          <p:nvPr/>
        </p:nvSpPr>
        <p:spPr>
          <a:xfrm>
            <a:off x="4491488" y="3752691"/>
            <a:ext cx="14582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PATIENTS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CO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B8AC03-89F0-B024-98A6-ED0AFACFBA5A}"/>
              </a:ext>
            </a:extLst>
          </p:cNvPr>
          <p:cNvSpPr txBox="1"/>
          <p:nvPr/>
        </p:nvSpPr>
        <p:spPr>
          <a:xfrm>
            <a:off x="1065214" y="4914802"/>
            <a:ext cx="1458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11.7M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32580F-D9EB-DF22-3522-C4A7788CC1B1}"/>
              </a:ext>
            </a:extLst>
          </p:cNvPr>
          <p:cNvSpPr txBox="1"/>
          <p:nvPr/>
        </p:nvSpPr>
        <p:spPr>
          <a:xfrm>
            <a:off x="1065215" y="5468399"/>
            <a:ext cx="14582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ALERTS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PER MONTH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AZ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340FC1-B10F-C1F9-D8EA-EE1E5146EE14}"/>
              </a:ext>
            </a:extLst>
          </p:cNvPr>
          <p:cNvSpPr txBox="1"/>
          <p:nvPr/>
        </p:nvSpPr>
        <p:spPr>
          <a:xfrm>
            <a:off x="2771533" y="4890834"/>
            <a:ext cx="14765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56+M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33477B-EE1E-43EA-8CBD-C9A37297B673}"/>
              </a:ext>
            </a:extLst>
          </p:cNvPr>
          <p:cNvSpPr txBox="1"/>
          <p:nvPr/>
        </p:nvSpPr>
        <p:spPr>
          <a:xfrm>
            <a:off x="2771531" y="5444431"/>
            <a:ext cx="1476525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CCD/HL7</a:t>
            </a:r>
          </a:p>
          <a:p>
            <a:pPr algn="ctr"/>
            <a:r>
              <a:rPr lang="en-US" sz="1300">
                <a:solidFill>
                  <a:schemeClr val="bg1"/>
                </a:solidFill>
                <a:latin typeface="Poppins Medium" pitchFamily="2" charset="77"/>
                <a:ea typeface="Calibri"/>
                <a:cs typeface="Poppins Medium" pitchFamily="2" charset="77"/>
              </a:rPr>
              <a:t>TRANSACTIONS</a:t>
            </a:r>
          </a:p>
          <a:p>
            <a:pPr algn="ctr"/>
            <a:r>
              <a:rPr lang="en-US" sz="1300">
                <a:solidFill>
                  <a:schemeClr val="bg1"/>
                </a:solidFill>
                <a:latin typeface="Poppins Medium" pitchFamily="2" charset="77"/>
                <a:ea typeface="Calibri"/>
                <a:cs typeface="Poppins Medium" pitchFamily="2" charset="77"/>
              </a:rPr>
              <a:t>PER MONTH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F5D7EA-B99E-E2EF-BBBF-33061C3A96C5}"/>
              </a:ext>
            </a:extLst>
          </p:cNvPr>
          <p:cNvSpPr txBox="1"/>
          <p:nvPr/>
        </p:nvSpPr>
        <p:spPr>
          <a:xfrm>
            <a:off x="4485254" y="4890834"/>
            <a:ext cx="1458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500" b="1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</a:rPr>
              <a:t>17.5M</a:t>
            </a:r>
            <a:endParaRPr lang="en-US" sz="3500" b="1">
              <a:solidFill>
                <a:schemeClr val="bg1"/>
              </a:solidFill>
              <a:latin typeface="Poppins" pitchFamily="2" charset="77"/>
              <a:ea typeface="Calibri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5EDD66-4B55-3E1F-785D-98BAA5BC6959}"/>
              </a:ext>
            </a:extLst>
          </p:cNvPr>
          <p:cNvSpPr txBox="1"/>
          <p:nvPr/>
        </p:nvSpPr>
        <p:spPr>
          <a:xfrm>
            <a:off x="4485255" y="5444431"/>
            <a:ext cx="14582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ALERTS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PER MONTH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Poppins Medium" pitchFamily="2" charset="77"/>
                <a:ea typeface="Lato"/>
                <a:cs typeface="Poppins Medium" pitchFamily="2" charset="77"/>
              </a:rPr>
              <a:t>CO</a:t>
            </a:r>
            <a:endParaRPr lang="en-US" sz="1600">
              <a:solidFill>
                <a:schemeClr val="bg1"/>
              </a:solidFill>
              <a:latin typeface="Poppins Medium" pitchFamily="2" charset="77"/>
              <a:ea typeface="Calibri"/>
              <a:cs typeface="Poppins Medium" pitchFamily="2" charset="77"/>
            </a:endParaRPr>
          </a:p>
        </p:txBody>
      </p:sp>
      <p:pic>
        <p:nvPicPr>
          <p:cNvPr id="35" name="Picture 34" descr="A blue and black squares&#10;&#10;Description automatically generated">
            <a:extLst>
              <a:ext uri="{FF2B5EF4-FFF2-40B4-BE49-F238E27FC236}">
                <a16:creationId xmlns:a16="http://schemas.microsoft.com/office/drawing/2014/main" id="{4508A07E-1641-A079-06E2-BF8386218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70" y="3324345"/>
            <a:ext cx="1219364" cy="1259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5517B-3579-709C-431A-F943671EBB17}"/>
              </a:ext>
            </a:extLst>
          </p:cNvPr>
          <p:cNvSpPr txBox="1"/>
          <p:nvPr/>
        </p:nvSpPr>
        <p:spPr>
          <a:xfrm>
            <a:off x="3218230" y="907319"/>
            <a:ext cx="251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4A2A76"/>
                </a:solidFill>
                <a:latin typeface="Poppins SemiBold"/>
                <a:cs typeface="Poppins SemiBold"/>
              </a:rPr>
              <a:t>(Contexture + QHN)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740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4CEA668-FD95-31DB-6631-C77A4FCA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9" y="616534"/>
            <a:ext cx="10925415" cy="59048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Poppins SemiBold"/>
                <a:cs typeface="Poppins SemiBold"/>
              </a:rPr>
              <a:t>Contexture Solutions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2762AD-2FF5-B9BB-AE7D-9A3C9219E61E}"/>
              </a:ext>
            </a:extLst>
          </p:cNvPr>
          <p:cNvSpPr/>
          <p:nvPr/>
        </p:nvSpPr>
        <p:spPr>
          <a:xfrm>
            <a:off x="753594" y="1192642"/>
            <a:ext cx="2148840" cy="4408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0706DF-6CBB-6454-F9DB-40A01FB330FB}"/>
              </a:ext>
            </a:extLst>
          </p:cNvPr>
          <p:cNvSpPr/>
          <p:nvPr/>
        </p:nvSpPr>
        <p:spPr>
          <a:xfrm>
            <a:off x="2858339" y="1192642"/>
            <a:ext cx="2148840" cy="4408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40C7C-8BFC-F9B7-8FE1-DB4D5281AF95}"/>
              </a:ext>
            </a:extLst>
          </p:cNvPr>
          <p:cNvSpPr/>
          <p:nvPr/>
        </p:nvSpPr>
        <p:spPr>
          <a:xfrm>
            <a:off x="4963084" y="1192642"/>
            <a:ext cx="2148840" cy="4408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B7333-9C3D-36F2-9F2B-FF3320AB8142}"/>
              </a:ext>
            </a:extLst>
          </p:cNvPr>
          <p:cNvSpPr/>
          <p:nvPr/>
        </p:nvSpPr>
        <p:spPr>
          <a:xfrm>
            <a:off x="7067829" y="1192642"/>
            <a:ext cx="2148840" cy="4408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341D9F-AAF8-EA8E-181E-B8A3A866AC93}"/>
              </a:ext>
            </a:extLst>
          </p:cNvPr>
          <p:cNvSpPr/>
          <p:nvPr/>
        </p:nvSpPr>
        <p:spPr>
          <a:xfrm>
            <a:off x="9172575" y="1192642"/>
            <a:ext cx="2148840" cy="4408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E60BD7-717E-9686-BA0F-9FEA3FA4B71D}"/>
              </a:ext>
            </a:extLst>
          </p:cNvPr>
          <p:cNvSpPr txBox="1"/>
          <p:nvPr/>
        </p:nvSpPr>
        <p:spPr>
          <a:xfrm>
            <a:off x="738845" y="1370304"/>
            <a:ext cx="21099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Health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Information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Exchange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002264-A799-2E8D-FB06-D1AAF4F5CDA4}"/>
              </a:ext>
            </a:extLst>
          </p:cNvPr>
          <p:cNvSpPr txBox="1"/>
          <p:nvPr/>
        </p:nvSpPr>
        <p:spPr>
          <a:xfrm>
            <a:off x="748370" y="2334988"/>
            <a:ext cx="211226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Poppins SemiBold"/>
              </a:rPr>
              <a:t>Connecting digital health records to give providers the patient information they need at their fingertips.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cs typeface="Poppins Semi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37593-D543-0831-0C76-6699AF6146D2}"/>
              </a:ext>
            </a:extLst>
          </p:cNvPr>
          <p:cNvSpPr txBox="1"/>
          <p:nvPr/>
        </p:nvSpPr>
        <p:spPr>
          <a:xfrm>
            <a:off x="2847570" y="1370304"/>
            <a:ext cx="21037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Quality Improvement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81E0D-A405-3D90-C2B9-975E07910FF6}"/>
              </a:ext>
            </a:extLst>
          </p:cNvPr>
          <p:cNvSpPr txBox="1"/>
          <p:nvPr/>
        </p:nvSpPr>
        <p:spPr>
          <a:xfrm>
            <a:off x="2864852" y="2334988"/>
            <a:ext cx="211226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Poppins SemiBold"/>
              </a:rPr>
              <a:t>Helping healthcare providers meet various federal reporting and compliance requirements.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cs typeface="Poppins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381123-90AE-48CA-9084-4E9690DD2A05}"/>
              </a:ext>
            </a:extLst>
          </p:cNvPr>
          <p:cNvSpPr txBox="1"/>
          <p:nvPr/>
        </p:nvSpPr>
        <p:spPr>
          <a:xfrm>
            <a:off x="4960595" y="1370304"/>
            <a:ext cx="209746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Data 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Analytics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AB7E06-54B2-FAF9-20DE-B410B59C2078}"/>
              </a:ext>
            </a:extLst>
          </p:cNvPr>
          <p:cNvSpPr txBox="1"/>
          <p:nvPr/>
        </p:nvSpPr>
        <p:spPr>
          <a:xfrm>
            <a:off x="4971809" y="2334988"/>
            <a:ext cx="211226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Poppins SemiBold"/>
              </a:rPr>
              <a:t>Providing the information necessary to improve individual and community health.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cs typeface="Poppins Semi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FE5A8F-E5A5-BF37-8734-2E301B2B6DF7}"/>
              </a:ext>
            </a:extLst>
          </p:cNvPr>
          <p:cNvSpPr txBox="1"/>
          <p:nvPr/>
        </p:nvSpPr>
        <p:spPr>
          <a:xfrm>
            <a:off x="7087447" y="1370304"/>
            <a:ext cx="20974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Social Determinants of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E24861-919C-2EC2-8F6C-0D645DF165BE}"/>
              </a:ext>
            </a:extLst>
          </p:cNvPr>
          <p:cNvSpPr txBox="1"/>
          <p:nvPr/>
        </p:nvSpPr>
        <p:spPr>
          <a:xfrm>
            <a:off x="7078766" y="2334988"/>
            <a:ext cx="2112264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Poppins SemiBold"/>
              </a:rPr>
              <a:t>Connecting healthcare and community service providers to streamline referrals and foster easier access to vital services.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cs typeface="Poppins Semi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19F76-6619-2CD0-090C-A817E42A5873}"/>
              </a:ext>
            </a:extLst>
          </p:cNvPr>
          <p:cNvSpPr txBox="1"/>
          <p:nvPr/>
        </p:nvSpPr>
        <p:spPr>
          <a:xfrm>
            <a:off x="9185723" y="1370304"/>
            <a:ext cx="214084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Public 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Health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9783C1-0CA9-3AA4-110D-8F71A8031765}"/>
              </a:ext>
            </a:extLst>
          </p:cNvPr>
          <p:cNvSpPr txBox="1"/>
          <p:nvPr/>
        </p:nvSpPr>
        <p:spPr>
          <a:xfrm>
            <a:off x="9157148" y="2334988"/>
            <a:ext cx="211226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cs typeface="Poppins SemiBold"/>
              </a:rPr>
              <a:t>Working with public health agencies to improve emergency response, access to vital patient data and reporting.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cs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9186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D4B708-1066-18C4-9851-C807C584024F}"/>
              </a:ext>
            </a:extLst>
          </p:cNvPr>
          <p:cNvSpPr txBox="1">
            <a:spLocks/>
          </p:cNvSpPr>
          <p:nvPr/>
        </p:nvSpPr>
        <p:spPr>
          <a:xfrm>
            <a:off x="1412034" y="1552513"/>
            <a:ext cx="10548734" cy="2527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Why Affiliate?</a:t>
            </a:r>
          </a:p>
          <a:p>
            <a:pPr lvl="1"/>
            <a:r>
              <a:rPr lang="en-US" sz="2400"/>
              <a:t>Contexture &amp; QHN have a </a:t>
            </a:r>
            <a:r>
              <a:rPr lang="en-US" sz="2400" b="1">
                <a:solidFill>
                  <a:schemeClr val="accent1"/>
                </a:solidFill>
              </a:rPr>
              <a:t>long partnership </a:t>
            </a:r>
            <a:r>
              <a:rPr lang="en-US" sz="2400"/>
              <a:t>in Colorado</a:t>
            </a:r>
          </a:p>
          <a:p>
            <a:pPr lvl="1"/>
            <a:r>
              <a:rPr lang="en-US" sz="2400"/>
              <a:t>Our future </a:t>
            </a:r>
            <a:r>
              <a:rPr lang="en-US" sz="2400" b="1">
                <a:solidFill>
                  <a:schemeClr val="accent1"/>
                </a:solidFill>
              </a:rPr>
              <a:t>strategies and vision </a:t>
            </a:r>
            <a:r>
              <a:rPr lang="en-US" sz="2400"/>
              <a:t>align</a:t>
            </a:r>
          </a:p>
          <a:p>
            <a:pPr lvl="1"/>
            <a:r>
              <a:rPr lang="en-US" sz="2400"/>
              <a:t>Contexture has a </a:t>
            </a:r>
            <a:r>
              <a:rPr lang="en-US" sz="2400" b="1">
                <a:solidFill>
                  <a:schemeClr val="accent1"/>
                </a:solidFill>
              </a:rPr>
              <a:t>strong national presence</a:t>
            </a:r>
          </a:p>
          <a:p>
            <a:pPr lvl="1"/>
            <a:r>
              <a:rPr lang="en-US" sz="2400">
                <a:latin typeface="Lato"/>
                <a:ea typeface="Lato"/>
                <a:cs typeface="Lato"/>
              </a:rPr>
              <a:t>HIE is</a:t>
            </a:r>
            <a:r>
              <a:rPr lang="en-US" sz="2400" b="1">
                <a:latin typeface="Lato"/>
                <a:ea typeface="Lato"/>
                <a:cs typeface="Lato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Lato"/>
                <a:ea typeface="Lato"/>
                <a:cs typeface="Lato"/>
              </a:rPr>
              <a:t>evolving rapidly </a:t>
            </a:r>
            <a:r>
              <a:rPr lang="en-US" sz="2400">
                <a:latin typeface="Lato"/>
                <a:ea typeface="Lato"/>
                <a:cs typeface="Lato"/>
              </a:rPr>
              <a:t>and requires strong partners </a:t>
            </a:r>
            <a:endParaRPr lang="en-US" sz="2400"/>
          </a:p>
          <a:p>
            <a:pPr lvl="1"/>
            <a:endParaRPr lang="en-US" sz="2400"/>
          </a:p>
          <a:p>
            <a:pPr lvl="1"/>
            <a:endParaRPr lang="en-US" sz="240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AC79587-2525-1244-5E2A-042FDF0A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AAA023-AA2A-F142-9D79-44755D8FD7B4}"/>
              </a:ext>
            </a:extLst>
          </p:cNvPr>
          <p:cNvSpPr txBox="1">
            <a:spLocks/>
          </p:cNvSpPr>
          <p:nvPr/>
        </p:nvSpPr>
        <p:spPr>
          <a:xfrm>
            <a:off x="1447866" y="4153525"/>
            <a:ext cx="10548734" cy="932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Participants will:</a:t>
            </a:r>
          </a:p>
          <a:p>
            <a:pPr lvl="1"/>
            <a:endParaRPr lang="en-US" sz="24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BEE9E7E-628B-4783-8511-B6C23065D71E}"/>
              </a:ext>
            </a:extLst>
          </p:cNvPr>
          <p:cNvSpPr txBox="1">
            <a:spLocks/>
          </p:cNvSpPr>
          <p:nvPr/>
        </p:nvSpPr>
        <p:spPr>
          <a:xfrm>
            <a:off x="1564434" y="245540"/>
            <a:ext cx="10548734" cy="983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2B75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r>
              <a:rPr lang="en-US"/>
              <a:t>QHN &amp; Contexture </a:t>
            </a:r>
            <a:r>
              <a:rPr lang="en-US">
                <a:solidFill>
                  <a:schemeClr val="accent5"/>
                </a:solidFill>
              </a:rPr>
              <a:t>Affiliation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47165-3AAE-4E43-4DD5-D636C3257953}"/>
              </a:ext>
            </a:extLst>
          </p:cNvPr>
          <p:cNvSpPr/>
          <p:nvPr/>
        </p:nvSpPr>
        <p:spPr>
          <a:xfrm>
            <a:off x="2538337" y="4758187"/>
            <a:ext cx="3005213" cy="14765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9B19E-8396-5EF6-586F-C6003DA6B5BF}"/>
              </a:ext>
            </a:extLst>
          </p:cNvPr>
          <p:cNvSpPr txBox="1"/>
          <p:nvPr/>
        </p:nvSpPr>
        <p:spPr>
          <a:xfrm>
            <a:off x="2650369" y="489585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benefit from unified data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BFA310-B38A-94F2-26D2-01CBCFB0BEA9}"/>
              </a:ext>
            </a:extLst>
          </p:cNvPr>
          <p:cNvSpPr/>
          <p:nvPr/>
        </p:nvSpPr>
        <p:spPr>
          <a:xfrm>
            <a:off x="5681738" y="4764174"/>
            <a:ext cx="3005213" cy="14765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B3553-7D1B-F9DD-5D40-37F62D6D7687}"/>
              </a:ext>
            </a:extLst>
          </p:cNvPr>
          <p:cNvSpPr txBox="1"/>
          <p:nvPr/>
        </p:nvSpPr>
        <p:spPr>
          <a:xfrm>
            <a:off x="5796094" y="4901837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have access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 to more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518E6-CBAB-C52B-6854-9BC289F75860}"/>
              </a:ext>
            </a:extLst>
          </p:cNvPr>
          <p:cNvSpPr/>
          <p:nvPr/>
        </p:nvSpPr>
        <p:spPr>
          <a:xfrm>
            <a:off x="8821253" y="4758187"/>
            <a:ext cx="3005213" cy="14765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1FEB6-7E9F-1590-B1DD-901AEC93506F}"/>
              </a:ext>
            </a:extLst>
          </p:cNvPr>
          <p:cNvSpPr txBox="1"/>
          <p:nvPr/>
        </p:nvSpPr>
        <p:spPr>
          <a:xfrm>
            <a:off x="8914159" y="489585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have access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 to larger</a:t>
            </a:r>
          </a:p>
          <a:p>
            <a:pPr algn="ctr"/>
            <a:r>
              <a:rPr lang="en-US" sz="2400">
                <a:solidFill>
                  <a:srgbClr val="FFFFFF"/>
                </a:solidFill>
                <a:latin typeface="Lato" panose="020F0502020204030203" pitchFamily="34" charset="0"/>
              </a:rPr>
              <a:t> data sets</a:t>
            </a:r>
          </a:p>
        </p:txBody>
      </p:sp>
    </p:spTree>
    <p:extLst>
      <p:ext uri="{BB962C8B-B14F-4D97-AF65-F5344CB8AC3E}">
        <p14:creationId xmlns:p14="http://schemas.microsoft.com/office/powerpoint/2010/main" val="162183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DC75-7FFD-1740-DC15-F5AEEB80F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D9FF6-246B-BF50-F3A7-233B1D4ADC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257" y="1819242"/>
            <a:ext cx="1575530" cy="17810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4A2A76"/>
                </a:solidFill>
                <a:latin typeface="Lato"/>
                <a:ea typeface="Lato"/>
                <a:cs typeface="Lato"/>
              </a:rPr>
              <a:t>AUG 2023</a:t>
            </a:r>
          </a:p>
          <a:p>
            <a:pPr marL="0" indent="0" algn="ctr">
              <a:buNone/>
            </a:pPr>
            <a:r>
              <a:rPr lang="en-US">
                <a:solidFill>
                  <a:srgbClr val="4A2A76"/>
                </a:solidFill>
                <a:latin typeface="Lato"/>
                <a:ea typeface="Lato"/>
                <a:cs typeface="Lato"/>
              </a:rPr>
              <a:t>Letter of Intent (LOI) to Affiliate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2CC386E-B369-723E-EE70-5BFB2784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3605139-29EB-5F24-89B7-EF7A451A0FA7}"/>
              </a:ext>
            </a:extLst>
          </p:cNvPr>
          <p:cNvSpPr txBox="1">
            <a:spLocks/>
          </p:cNvSpPr>
          <p:nvPr/>
        </p:nvSpPr>
        <p:spPr>
          <a:xfrm>
            <a:off x="1564434" y="245540"/>
            <a:ext cx="10548734" cy="983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2B75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r>
              <a:rPr lang="en-US"/>
              <a:t>QHN &amp; Contexture </a:t>
            </a:r>
            <a:r>
              <a:rPr lang="en-US">
                <a:solidFill>
                  <a:schemeClr val="accent5"/>
                </a:solidFill>
              </a:rPr>
              <a:t>Affiliation Timeline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FB4D457-E3CA-013A-95C3-4627E325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01" y="1522522"/>
            <a:ext cx="10690644" cy="4029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F3E977-0097-45AC-D16E-8A0B1087234E}"/>
              </a:ext>
            </a:extLst>
          </p:cNvPr>
          <p:cNvSpPr txBox="1"/>
          <p:nvPr/>
        </p:nvSpPr>
        <p:spPr>
          <a:xfrm>
            <a:off x="1520994" y="4357852"/>
            <a:ext cx="106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LETTER</a:t>
            </a:r>
          </a:p>
          <a:p>
            <a:pPr algn="ctr"/>
            <a:r>
              <a:rPr lang="en-US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</a:t>
            </a:r>
          </a:p>
          <a:p>
            <a:pPr algn="ctr"/>
            <a:r>
              <a:rPr lang="en-US" b="1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193ED-6CC0-4E27-1B84-5EE7BF464105}"/>
              </a:ext>
            </a:extLst>
          </p:cNvPr>
          <p:cNvSpPr txBox="1"/>
          <p:nvPr/>
        </p:nvSpPr>
        <p:spPr>
          <a:xfrm>
            <a:off x="3410878" y="1986298"/>
            <a:ext cx="96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DUE</a:t>
            </a:r>
          </a:p>
          <a:p>
            <a:pPr algn="ctr"/>
            <a:r>
              <a:rPr lang="en-US" b="1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0EB9C-9CD4-97F1-970C-9CC40B37D996}"/>
              </a:ext>
            </a:extLst>
          </p:cNvPr>
          <p:cNvSpPr txBox="1"/>
          <p:nvPr/>
        </p:nvSpPr>
        <p:spPr>
          <a:xfrm>
            <a:off x="5119363" y="4505976"/>
            <a:ext cx="106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3B5E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BOARD</a:t>
            </a:r>
          </a:p>
          <a:p>
            <a:pPr algn="ctr"/>
            <a:r>
              <a:rPr lang="en-US" b="1">
                <a:solidFill>
                  <a:srgbClr val="23B5E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660A9-981E-FD63-9888-A230A7CCE7C2}"/>
              </a:ext>
            </a:extLst>
          </p:cNvPr>
          <p:cNvSpPr txBox="1"/>
          <p:nvPr/>
        </p:nvSpPr>
        <p:spPr>
          <a:xfrm>
            <a:off x="6838801" y="1967048"/>
            <a:ext cx="1060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</a:t>
            </a:r>
          </a:p>
          <a:p>
            <a:pPr algn="ctr"/>
            <a:r>
              <a:rPr lang="en-US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938D4-6001-3F9F-E71F-9A7B55C112A4}"/>
              </a:ext>
            </a:extLst>
          </p:cNvPr>
          <p:cNvSpPr txBox="1"/>
          <p:nvPr/>
        </p:nvSpPr>
        <p:spPr>
          <a:xfrm>
            <a:off x="8588994" y="4351976"/>
            <a:ext cx="106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STAFF</a:t>
            </a:r>
          </a:p>
          <a:p>
            <a:pPr algn="ctr"/>
            <a:r>
              <a:rPr lang="en-US" b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BEGIN</a:t>
            </a:r>
          </a:p>
          <a:p>
            <a:pPr algn="ctr"/>
            <a:r>
              <a:rPr lang="en-US" b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MERGE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B5DBE-BAEC-C5A8-6347-49B43A5F9437}"/>
              </a:ext>
            </a:extLst>
          </p:cNvPr>
          <p:cNvSpPr txBox="1"/>
          <p:nvPr/>
        </p:nvSpPr>
        <p:spPr>
          <a:xfrm>
            <a:off x="10425815" y="1838174"/>
            <a:ext cx="106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STAFF</a:t>
            </a:r>
          </a:p>
          <a:p>
            <a:pPr algn="ctr"/>
            <a:r>
              <a:rPr lang="en-US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FULLY</a:t>
            </a:r>
          </a:p>
          <a:p>
            <a:pPr algn="ctr"/>
            <a:r>
              <a:rPr lang="en-US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MERGE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DBE0CF8-5AB7-4962-3257-A9EB888AD302}"/>
              </a:ext>
            </a:extLst>
          </p:cNvPr>
          <p:cNvSpPr txBox="1">
            <a:spLocks/>
          </p:cNvSpPr>
          <p:nvPr/>
        </p:nvSpPr>
        <p:spPr>
          <a:xfrm>
            <a:off x="3080189" y="3923112"/>
            <a:ext cx="1628387" cy="1781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>
                <a:solidFill>
                  <a:schemeClr val="accent5"/>
                </a:solidFill>
                <a:latin typeface="Lato"/>
                <a:ea typeface="Lato"/>
                <a:cs typeface="Lato"/>
              </a:rPr>
              <a:t>APRIL-SEPT 2024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chemeClr val="accent5"/>
                </a:solidFill>
                <a:latin typeface="Lato"/>
                <a:ea typeface="Lato"/>
                <a:cs typeface="Lato"/>
              </a:rPr>
              <a:t>Due Diligence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607410F-4AE9-08C9-0E14-16ADBC9426B5}"/>
              </a:ext>
            </a:extLst>
          </p:cNvPr>
          <p:cNvSpPr txBox="1">
            <a:spLocks/>
          </p:cNvSpPr>
          <p:nvPr/>
        </p:nvSpPr>
        <p:spPr>
          <a:xfrm>
            <a:off x="4841636" y="1819241"/>
            <a:ext cx="1628387" cy="1781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>
                <a:solidFill>
                  <a:schemeClr val="accent2"/>
                </a:solidFill>
                <a:latin typeface="Lato"/>
                <a:ea typeface="Lato"/>
                <a:cs typeface="Lato"/>
              </a:rPr>
              <a:t>APRIL 2024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chemeClr val="accent2"/>
                </a:solidFill>
                <a:latin typeface="Lato"/>
                <a:ea typeface="Lato"/>
                <a:cs typeface="Lato"/>
              </a:rPr>
              <a:t>Board votes for affiliation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8F5C7F1-0687-F9A2-3132-C8581F0641F4}"/>
              </a:ext>
            </a:extLst>
          </p:cNvPr>
          <p:cNvSpPr txBox="1">
            <a:spLocks/>
          </p:cNvSpPr>
          <p:nvPr/>
        </p:nvSpPr>
        <p:spPr>
          <a:xfrm>
            <a:off x="6554635" y="3938612"/>
            <a:ext cx="1628387" cy="1781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>
                <a:solidFill>
                  <a:srgbClr val="00B050"/>
                </a:solidFill>
                <a:latin typeface="Lato"/>
                <a:ea typeface="Lato"/>
                <a:cs typeface="Lato"/>
              </a:rPr>
              <a:t>MAY 2024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rgbClr val="00B050"/>
                </a:solidFill>
                <a:latin typeface="Lato"/>
                <a:ea typeface="Lato"/>
                <a:cs typeface="Lato"/>
              </a:rPr>
              <a:t>Publicly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rgbClr val="00B050"/>
                </a:solidFill>
                <a:latin typeface="Lato"/>
                <a:ea typeface="Lato"/>
                <a:cs typeface="Lato"/>
              </a:rPr>
              <a:t>Announce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rgbClr val="00B050"/>
                </a:solidFill>
                <a:latin typeface="Lato"/>
                <a:ea typeface="Lato"/>
                <a:cs typeface="Lato"/>
              </a:rPr>
              <a:t>Affiliation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699175F-9124-0C64-7524-70F16CBCB8AF}"/>
              </a:ext>
            </a:extLst>
          </p:cNvPr>
          <p:cNvSpPr txBox="1">
            <a:spLocks/>
          </p:cNvSpPr>
          <p:nvPr/>
        </p:nvSpPr>
        <p:spPr>
          <a:xfrm>
            <a:off x="8304828" y="1819240"/>
            <a:ext cx="1628387" cy="1781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>
                <a:solidFill>
                  <a:schemeClr val="accent3"/>
                </a:solidFill>
                <a:latin typeface="Lato"/>
                <a:ea typeface="Lato"/>
                <a:cs typeface="Lato"/>
              </a:rPr>
              <a:t>OCT 2024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chemeClr val="accent3"/>
                </a:solidFill>
                <a:latin typeface="Lato"/>
                <a:ea typeface="Lato"/>
                <a:cs typeface="Lato"/>
              </a:rPr>
              <a:t>Staff begin integration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E7F12AE-9A94-A853-F8C5-F8322E049E18}"/>
              </a:ext>
            </a:extLst>
          </p:cNvPr>
          <p:cNvSpPr txBox="1">
            <a:spLocks/>
          </p:cNvSpPr>
          <p:nvPr/>
        </p:nvSpPr>
        <p:spPr>
          <a:xfrm>
            <a:off x="10141649" y="3923112"/>
            <a:ext cx="1628387" cy="17810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CB5EA"/>
              </a:buClr>
              <a:buSzPct val="110000"/>
              <a:buFont typeface="Wingdings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b="1">
                <a:solidFill>
                  <a:schemeClr val="accent1"/>
                </a:solidFill>
                <a:latin typeface="Lato"/>
                <a:ea typeface="Lato"/>
                <a:cs typeface="Lato"/>
              </a:rPr>
              <a:t>JAN 2025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</a:rPr>
              <a:t>QHN staff are now Contexture staff</a:t>
            </a:r>
          </a:p>
        </p:txBody>
      </p:sp>
    </p:spTree>
    <p:extLst>
      <p:ext uri="{BB962C8B-B14F-4D97-AF65-F5344CB8AC3E}">
        <p14:creationId xmlns:p14="http://schemas.microsoft.com/office/powerpoint/2010/main" val="304523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FE011-8446-0484-A77C-7B144723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B1C6C34-C6CE-135F-7B32-8DB93193C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4" y="6053287"/>
            <a:ext cx="1339596" cy="63324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4074597-476A-E622-A788-D316990B543E}"/>
              </a:ext>
            </a:extLst>
          </p:cNvPr>
          <p:cNvSpPr txBox="1">
            <a:spLocks/>
          </p:cNvSpPr>
          <p:nvPr/>
        </p:nvSpPr>
        <p:spPr>
          <a:xfrm>
            <a:off x="1564434" y="245540"/>
            <a:ext cx="10548734" cy="983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4A2B75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r>
              <a:rPr lang="en-US"/>
              <a:t>QHN &amp; Contexture </a:t>
            </a:r>
            <a:r>
              <a:rPr lang="en-US">
                <a:solidFill>
                  <a:schemeClr val="accent5"/>
                </a:solidFill>
              </a:rPr>
              <a:t>Technical Timeline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190074-806C-2D21-3C5B-6B8711D43A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198344"/>
              </p:ext>
            </p:extLst>
          </p:nvPr>
        </p:nvGraphicFramePr>
        <p:xfrm>
          <a:off x="901874" y="171469"/>
          <a:ext cx="10277062" cy="668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9FBFFCB9-F003-AB5D-7468-1D23359B8006}"/>
              </a:ext>
            </a:extLst>
          </p:cNvPr>
          <p:cNvSpPr/>
          <p:nvPr/>
        </p:nvSpPr>
        <p:spPr>
          <a:xfrm>
            <a:off x="901874" y="1366994"/>
            <a:ext cx="9756890" cy="10241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Planning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0B42628-B1BD-DC9C-9257-6879C27BC4E9}"/>
              </a:ext>
            </a:extLst>
          </p:cNvPr>
          <p:cNvSpPr/>
          <p:nvPr/>
        </p:nvSpPr>
        <p:spPr>
          <a:xfrm>
            <a:off x="901874" y="4622796"/>
            <a:ext cx="9756890" cy="10241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Communications</a:t>
            </a:r>
          </a:p>
        </p:txBody>
      </p:sp>
      <p:pic>
        <p:nvPicPr>
          <p:cNvPr id="23" name="Graphic 22" descr="Bullseye with solid fill">
            <a:extLst>
              <a:ext uri="{FF2B5EF4-FFF2-40B4-BE49-F238E27FC236}">
                <a16:creationId xmlns:a16="http://schemas.microsoft.com/office/drawing/2014/main" id="{749EDD26-E969-D778-3FBD-4929BA21DC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08899" y="2750124"/>
            <a:ext cx="1162453" cy="11624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9E851B-6CE3-DBDC-2265-DEC5100A6F1D}"/>
              </a:ext>
            </a:extLst>
          </p:cNvPr>
          <p:cNvSpPr txBox="1"/>
          <p:nvPr/>
        </p:nvSpPr>
        <p:spPr>
          <a:xfrm>
            <a:off x="10913753" y="2206510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Q4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780C99-2039-9FF1-A29C-790DADD4DEB1}"/>
              </a:ext>
            </a:extLst>
          </p:cNvPr>
          <p:cNvSpPr txBox="1"/>
          <p:nvPr/>
        </p:nvSpPr>
        <p:spPr>
          <a:xfrm>
            <a:off x="10815970" y="407798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299471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ntexture-PPT-Theme2023">
  <a:themeElements>
    <a:clrScheme name="Contexture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2A76"/>
      </a:accent1>
      <a:accent2>
        <a:srgbClr val="1CB4E9"/>
      </a:accent2>
      <a:accent3>
        <a:srgbClr val="B4D840"/>
      </a:accent3>
      <a:accent4>
        <a:srgbClr val="2BB24E"/>
      </a:accent4>
      <a:accent5>
        <a:srgbClr val="FF8930"/>
      </a:accent5>
      <a:accent6>
        <a:srgbClr val="F0F2F3"/>
      </a:accent6>
      <a:hlink>
        <a:srgbClr val="1BB4E9"/>
      </a:hlink>
      <a:folHlink>
        <a:srgbClr val="4A2A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EDB5AC-22BF-BC4D-9D9A-AB36BB3710B3}" vid="{8A3205E0-C8C2-CF4B-B9F5-0604A9598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Contexture-PPT-Theme2023</Template>
  <Application>Microsoft Office PowerPoint</Application>
  <PresentationFormat>Widescreen</PresentationFormat>
  <Slides>37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Contexture-PPT-Theme2023</vt:lpstr>
      <vt:lpstr>Evolution of the HIE Platform </vt:lpstr>
      <vt:lpstr>Presenters</vt:lpstr>
      <vt:lpstr>Agenda</vt:lpstr>
      <vt:lpstr>About Contexture</vt:lpstr>
      <vt:lpstr>Contexture by the Numbers</vt:lpstr>
      <vt:lpstr>Contexture Solutions</vt:lpstr>
      <vt:lpstr>PowerPoint Presentation</vt:lpstr>
      <vt:lpstr>PowerPoint Presentation</vt:lpstr>
      <vt:lpstr>PowerPoint Presentation</vt:lpstr>
      <vt:lpstr>PowerPoint Presentation</vt:lpstr>
      <vt:lpstr>New HIE Platform Benefits to QHN Participants</vt:lpstr>
      <vt:lpstr>New Features &amp; Functionality</vt:lpstr>
      <vt:lpstr>Revolutionary Data Access Across All Sources</vt:lpstr>
      <vt:lpstr>Identity Management</vt:lpstr>
      <vt:lpstr>Data Quality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Quick Look at PatientCare 360 Portal</vt:lpstr>
      <vt:lpstr>Easy Navigation</vt:lpstr>
      <vt:lpstr>Face Sheet</vt:lpstr>
      <vt:lpstr>Allergies  and Medications Overview</vt:lpstr>
      <vt:lpstr>Lab/Rad &amp; Imaging Reports</vt:lpstr>
      <vt:lpstr>Transcriptions and Downloadable CCDs</vt:lpstr>
      <vt:lpstr>Trends and Timelines</vt:lpstr>
      <vt:lpstr>Key Indicators</vt:lpstr>
      <vt:lpstr>Watch a quick demo of the new PatientCare 360 Portal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Staples</dc:creator>
  <cp:revision>1</cp:revision>
  <dcterms:created xsi:type="dcterms:W3CDTF">2021-11-24T18:14:43Z</dcterms:created>
  <dcterms:modified xsi:type="dcterms:W3CDTF">2025-01-29T20:09:20Z</dcterms:modified>
</cp:coreProperties>
</file>